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4"/>
  </p:notesMasterIdLst>
  <p:sldIdLst>
    <p:sldId id="655" r:id="rId3"/>
    <p:sldId id="656" r:id="rId4"/>
    <p:sldId id="657" r:id="rId5"/>
    <p:sldId id="725" r:id="rId6"/>
    <p:sldId id="726" r:id="rId7"/>
    <p:sldId id="729" r:id="rId8"/>
    <p:sldId id="730" r:id="rId9"/>
    <p:sldId id="731" r:id="rId10"/>
    <p:sldId id="732" r:id="rId11"/>
    <p:sldId id="733" r:id="rId12"/>
    <p:sldId id="741" r:id="rId13"/>
    <p:sldId id="734" r:id="rId14"/>
    <p:sldId id="735" r:id="rId15"/>
    <p:sldId id="736" r:id="rId16"/>
    <p:sldId id="737" r:id="rId17"/>
    <p:sldId id="738" r:id="rId18"/>
    <p:sldId id="739" r:id="rId19"/>
    <p:sldId id="742" r:id="rId20"/>
    <p:sldId id="743" r:id="rId21"/>
    <p:sldId id="744" r:id="rId22"/>
    <p:sldId id="745" r:id="rId23"/>
    <p:sldId id="746" r:id="rId24"/>
    <p:sldId id="747" r:id="rId25"/>
    <p:sldId id="762" r:id="rId26"/>
    <p:sldId id="748" r:id="rId27"/>
    <p:sldId id="750" r:id="rId28"/>
    <p:sldId id="752" r:id="rId29"/>
    <p:sldId id="753" r:id="rId30"/>
    <p:sldId id="763" r:id="rId31"/>
    <p:sldId id="754" r:id="rId32"/>
    <p:sldId id="755" r:id="rId33"/>
    <p:sldId id="756" r:id="rId34"/>
    <p:sldId id="759" r:id="rId35"/>
    <p:sldId id="760" r:id="rId36"/>
    <p:sldId id="761" r:id="rId37"/>
    <p:sldId id="764" r:id="rId38"/>
    <p:sldId id="779" r:id="rId39"/>
    <p:sldId id="765" r:id="rId40"/>
    <p:sldId id="766" r:id="rId41"/>
    <p:sldId id="767" r:id="rId42"/>
    <p:sldId id="768" r:id="rId43"/>
    <p:sldId id="769" r:id="rId44"/>
    <p:sldId id="770" r:id="rId45"/>
    <p:sldId id="771" r:id="rId46"/>
    <p:sldId id="772" r:id="rId47"/>
    <p:sldId id="773" r:id="rId48"/>
    <p:sldId id="775" r:id="rId49"/>
    <p:sldId id="776" r:id="rId50"/>
    <p:sldId id="777" r:id="rId51"/>
    <p:sldId id="778" r:id="rId52"/>
    <p:sldId id="653" r:id="rId53"/>
  </p:sldIdLst>
  <p:sldSz cx="9144000" cy="6858000" type="screen4x3"/>
  <p:notesSz cx="6858000" cy="9144000"/>
  <p:custDataLst>
    <p:tags r:id="rId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6" autoAdjust="0"/>
    <p:restoredTop sz="96684" autoAdjust="0"/>
  </p:normalViewPr>
  <p:slideViewPr>
    <p:cSldViewPr snapToGrid="0">
      <p:cViewPr varScale="1">
        <p:scale>
          <a:sx n="109" d="100"/>
          <a:sy n="109" d="100"/>
        </p:scale>
        <p:origin x="150" y="3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outlineViewPr>
    <p:cViewPr>
      <p:scale>
        <a:sx n="33" d="100"/>
        <a:sy n="33" d="100"/>
      </p:scale>
      <p:origin x="0" y="-1587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02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03852" cy="3599553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 </a:t>
            </a:r>
            <a:r>
              <a:rPr lang="ko-KR" altLang="en-US" dirty="0"/>
              <a:t>또는 </a:t>
            </a:r>
            <a:r>
              <a:rPr lang="en-US" altLang="ko-KR" dirty="0" err="1"/>
              <a:t>fopen_s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프로그램에서 특정한 파일과 파일 스트림을 연결하는 함수</a:t>
            </a:r>
            <a:endParaRPr lang="en-US" altLang="ko-KR" dirty="0"/>
          </a:p>
          <a:p>
            <a:pPr lvl="2"/>
            <a:r>
              <a:rPr lang="ko-KR" altLang="en-US" dirty="0"/>
              <a:t>헤더 파일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fopen_s</a:t>
            </a:r>
            <a:r>
              <a:rPr lang="en-US" altLang="ko-KR" dirty="0"/>
              <a:t>()</a:t>
            </a:r>
            <a:r>
              <a:rPr lang="ko-KR" altLang="en-US" dirty="0"/>
              <a:t>로 대체</a:t>
            </a:r>
            <a:r>
              <a:rPr lang="en-US" altLang="ko-KR" dirty="0"/>
              <a:t>, </a:t>
            </a:r>
            <a:r>
              <a:rPr lang="ko-KR" altLang="en-US" dirty="0"/>
              <a:t>함께 사용 가능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헤더 파일 </a:t>
            </a:r>
            <a:r>
              <a:rPr lang="en-US" altLang="ko-KR" dirty="0" err="1"/>
              <a:t>stdio.h</a:t>
            </a:r>
            <a:r>
              <a:rPr lang="ko-KR" altLang="en-US" dirty="0"/>
              <a:t>에 정의되어 있는 구조체 유형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ko-KR" altLang="en-US" dirty="0" err="1"/>
              <a:t>반환값</a:t>
            </a:r>
            <a:r>
              <a:rPr lang="ko-KR" altLang="en-US" dirty="0"/>
              <a:t> 유형 </a:t>
            </a:r>
            <a:r>
              <a:rPr lang="en-US" altLang="ko-KR" dirty="0"/>
              <a:t>FILE </a:t>
            </a:r>
            <a:r>
              <a:rPr lang="en-US" altLang="ko-KR" dirty="0" smtClean="0"/>
              <a:t>*</a:t>
            </a:r>
          </a:p>
          <a:p>
            <a:pPr lvl="2"/>
            <a:r>
              <a:rPr lang="ko-KR" altLang="en-US" dirty="0" smtClean="0"/>
              <a:t>구조체 </a:t>
            </a:r>
            <a:r>
              <a:rPr lang="en-US" altLang="ko-KR" dirty="0"/>
              <a:t>FILE</a:t>
            </a:r>
            <a:r>
              <a:rPr lang="ko-KR" altLang="en-US" dirty="0"/>
              <a:t>의 포인터 유형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</a:t>
            </a:r>
            <a:r>
              <a:rPr lang="ko-KR" altLang="en-US" dirty="0"/>
              <a:t>은 인자가 </a:t>
            </a:r>
            <a:r>
              <a:rPr lang="ko-KR" altLang="en-US" dirty="0" err="1"/>
              <a:t>파일이름과</a:t>
            </a:r>
            <a:r>
              <a:rPr lang="ko-KR" altLang="en-US" dirty="0"/>
              <a:t> </a:t>
            </a:r>
            <a:r>
              <a:rPr lang="ko-KR" altLang="en-US" dirty="0" err="1"/>
              <a:t>파일열기</a:t>
            </a:r>
            <a:r>
              <a:rPr lang="ko-KR" altLang="en-US" dirty="0"/>
              <a:t> 모드</a:t>
            </a:r>
            <a:endParaRPr lang="en-US" altLang="ko-KR" dirty="0"/>
          </a:p>
          <a:p>
            <a:pPr lvl="2"/>
            <a:r>
              <a:rPr lang="ko-KR" altLang="en-US" dirty="0"/>
              <a:t>파일 스트림 연결에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포인터를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실패하면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NULL</a:t>
            </a:r>
            <a:r>
              <a:rPr lang="ko-KR" altLang="en-US" dirty="0"/>
              <a:t>을 반환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(): </a:t>
            </a:r>
            <a:r>
              <a:rPr lang="ko-KR" altLang="en-US" dirty="0"/>
              <a:t>파일 스트림 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57" y="4796418"/>
            <a:ext cx="6410325" cy="1771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70" y="3057804"/>
            <a:ext cx="2808775" cy="16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fopen_s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성공적으로 </a:t>
            </a:r>
            <a:r>
              <a:rPr lang="ko-KR" altLang="en-US" dirty="0"/>
              <a:t>지정된 외부 파일 이름과 내부 파일 포인터 </a:t>
            </a:r>
            <a:r>
              <a:rPr lang="en-US" altLang="ko-KR" dirty="0"/>
              <a:t>f</a:t>
            </a:r>
            <a:r>
              <a:rPr lang="ko-KR" altLang="en-US" dirty="0"/>
              <a:t>와 출력 파일 스트림이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FILE </a:t>
            </a:r>
            <a:r>
              <a:rPr lang="ko-KR" altLang="en-US" dirty="0"/>
              <a:t>포인터가 인자 </a:t>
            </a:r>
            <a:r>
              <a:rPr lang="en-US" altLang="ko-KR" dirty="0"/>
              <a:t>f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2"/>
            <a:r>
              <a:rPr lang="ko-KR" altLang="en-US" dirty="0"/>
              <a:t>파일 스트림 연결에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2"/>
            <a:r>
              <a:rPr lang="ko-KR" altLang="en-US" dirty="0" smtClean="0"/>
              <a:t>스트림 </a:t>
            </a:r>
            <a:r>
              <a:rPr lang="ko-KR" altLang="en-US" dirty="0"/>
              <a:t>연결에 </a:t>
            </a:r>
            <a:r>
              <a:rPr lang="ko-KR" altLang="en-US" dirty="0" smtClean="0"/>
              <a:t>실패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양수를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2"/>
            <a:r>
              <a:rPr lang="ko-KR" altLang="en-US" dirty="0"/>
              <a:t>첫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포인터의 </a:t>
            </a:r>
            <a:r>
              <a:rPr lang="ko-KR" altLang="en-US" dirty="0" err="1"/>
              <a:t>주소값</a:t>
            </a:r>
            <a:endParaRPr lang="en-US" altLang="ko-KR" dirty="0"/>
          </a:p>
          <a:p>
            <a:pPr lvl="2"/>
            <a:r>
              <a:rPr lang="ko-KR" altLang="en-US" dirty="0"/>
              <a:t>두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문자열은 </a:t>
            </a:r>
            <a:r>
              <a:rPr lang="ko-KR" altLang="en-US" dirty="0"/>
              <a:t>처리하려는 파일 이름</a:t>
            </a:r>
            <a:endParaRPr lang="en-US" altLang="ko-KR" dirty="0"/>
          </a:p>
          <a:p>
            <a:pPr lvl="2"/>
            <a:r>
              <a:rPr lang="ko-KR" altLang="en-US" dirty="0"/>
              <a:t>세 번째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파일열기</a:t>
            </a:r>
            <a:r>
              <a:rPr lang="ko-KR" altLang="en-US" dirty="0" smtClean="0"/>
              <a:t> </a:t>
            </a:r>
            <a:r>
              <a:rPr lang="ko-KR" altLang="en-US" dirty="0"/>
              <a:t>종류인 모드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fopen_s</a:t>
            </a:r>
            <a:r>
              <a:rPr lang="en-US" altLang="ko-KR" dirty="0" smtClean="0"/>
              <a:t>(): </a:t>
            </a:r>
            <a:r>
              <a:rPr lang="ko-KR" altLang="en-US" dirty="0"/>
              <a:t>파일 스트림 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9" y="4961721"/>
            <a:ext cx="3794506" cy="15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</a:t>
            </a:r>
            <a:r>
              <a:rPr lang="en-US" altLang="ko-KR" dirty="0"/>
              <a:t>"basic.txt"</a:t>
            </a:r>
            <a:r>
              <a:rPr lang="ko-KR" altLang="en-US" dirty="0"/>
              <a:t>를 여는 모듈</a:t>
            </a:r>
            <a:endParaRPr lang="en-US" altLang="ko-KR" dirty="0"/>
          </a:p>
          <a:p>
            <a:pPr lvl="1"/>
            <a:r>
              <a:rPr lang="ko-KR" altLang="en-US" dirty="0"/>
              <a:t>파일에 자료를 쓰기 위한 파일 스트림을 연결하기 위해서는 모드 값을 </a:t>
            </a:r>
            <a:r>
              <a:rPr lang="en-US" altLang="ko-KR" dirty="0"/>
              <a:t>"w"</a:t>
            </a:r>
            <a:r>
              <a:rPr lang="ko-KR" altLang="en-US" dirty="0"/>
              <a:t>로 기술</a:t>
            </a:r>
            <a:endParaRPr lang="en-US" altLang="ko-KR" dirty="0"/>
          </a:p>
          <a:p>
            <a:r>
              <a:rPr lang="ko-KR" altLang="en-US" dirty="0" err="1" smtClean="0"/>
              <a:t>파일열기</a:t>
            </a:r>
            <a:r>
              <a:rPr lang="ko-KR" altLang="en-US" dirty="0" smtClean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(</a:t>
            </a:r>
            <a:r>
              <a:rPr lang="ko-KR" altLang="en-US" dirty="0"/>
              <a:t>모드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텍스트 파일인 경우 </a:t>
            </a:r>
            <a:r>
              <a:rPr lang="en-US" altLang="ko-KR" dirty="0"/>
              <a:t>"r", "w", "a" </a:t>
            </a:r>
            <a:r>
              <a:rPr lang="ko-KR" altLang="en-US" dirty="0"/>
              <a:t>등의 종류</a:t>
            </a:r>
            <a:endParaRPr lang="en-US" altLang="ko-KR" dirty="0"/>
          </a:p>
          <a:p>
            <a:pPr lvl="1"/>
            <a:r>
              <a:rPr lang="ko-KR" altLang="en-US" dirty="0" err="1"/>
              <a:t>읽기모드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</a:p>
          <a:p>
            <a:pPr lvl="2"/>
            <a:r>
              <a:rPr lang="ko-KR" altLang="en-US" dirty="0"/>
              <a:t>읽기가 가능한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쓰기는 </a:t>
            </a:r>
            <a:r>
              <a:rPr lang="ko-KR" altLang="en-US" dirty="0"/>
              <a:t>불가능</a:t>
            </a:r>
            <a:endParaRPr lang="en-US" altLang="ko-KR" dirty="0"/>
          </a:p>
          <a:p>
            <a:pPr lvl="1"/>
            <a:r>
              <a:rPr lang="ko-KR" altLang="en-US" dirty="0" err="1"/>
              <a:t>쓰기모드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</a:p>
          <a:p>
            <a:pPr lvl="2"/>
            <a:r>
              <a:rPr lang="ko-KR" altLang="en-US" dirty="0"/>
              <a:t>파일 어디에든 쓰기가 가능한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읽기는 </a:t>
            </a:r>
            <a:r>
              <a:rPr lang="ko-KR" altLang="en-US" dirty="0"/>
              <a:t>불가능</a:t>
            </a:r>
            <a:endParaRPr lang="en-US" altLang="ko-KR" dirty="0"/>
          </a:p>
          <a:p>
            <a:pPr lvl="1"/>
            <a:r>
              <a:rPr lang="ko-KR" altLang="en-US" dirty="0" err="1"/>
              <a:t>추가모드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</a:p>
          <a:p>
            <a:pPr lvl="2"/>
            <a:r>
              <a:rPr lang="ko-KR" altLang="en-US" dirty="0"/>
              <a:t>파일 중간에 쓸 수 없으며</a:t>
            </a:r>
            <a:endParaRPr lang="en-US" altLang="ko-KR" dirty="0"/>
          </a:p>
          <a:p>
            <a:pPr lvl="2"/>
            <a:r>
              <a:rPr lang="ko-KR" altLang="en-US" dirty="0"/>
              <a:t>파일 마지막에 추가적으로 쓰는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것만 가능한 모드</a:t>
            </a:r>
            <a:endParaRPr lang="en-US" altLang="ko-KR" dirty="0"/>
          </a:p>
          <a:p>
            <a:pPr lvl="3"/>
            <a:r>
              <a:rPr lang="ko-KR" altLang="en-US" dirty="0"/>
              <a:t>읽기는 불가능</a:t>
            </a:r>
            <a:endParaRPr lang="en-US" altLang="ko-KR" dirty="0"/>
          </a:p>
          <a:p>
            <a:pPr lvl="2"/>
            <a:r>
              <a:rPr lang="ko-KR" altLang="en-US" dirty="0"/>
              <a:t>파일에 쓰는 내용은 무조건 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마지막에 추가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fopen_s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68" y="4583355"/>
            <a:ext cx="3794506" cy="1526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69" y="2672099"/>
            <a:ext cx="3144644" cy="18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fclose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()</a:t>
            </a:r>
            <a:r>
              <a:rPr lang="ko-KR" altLang="en-US" dirty="0"/>
              <a:t>으로 연결한 파일 스트림을 닫는 기능을 수행</a:t>
            </a:r>
            <a:endParaRPr lang="en-US" altLang="ko-KR" dirty="0"/>
          </a:p>
          <a:p>
            <a:pPr lvl="1"/>
            <a:r>
              <a:rPr lang="ko-KR" altLang="en-US" dirty="0"/>
              <a:t>파일 스트림을 연결한 후 파일 처리가 모두 </a:t>
            </a:r>
            <a:r>
              <a:rPr lang="ko-KR" altLang="en-US" dirty="0" smtClean="0"/>
              <a:t>끝났으면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포인터 </a:t>
            </a:r>
            <a:r>
              <a:rPr lang="en-US" altLang="ko-KR" dirty="0"/>
              <a:t>f</a:t>
            </a:r>
            <a:r>
              <a:rPr lang="ko-KR" altLang="en-US" dirty="0"/>
              <a:t>를 인자로 함수 </a:t>
            </a:r>
            <a:r>
              <a:rPr lang="en-US" altLang="ko-KR" dirty="0" err="1"/>
              <a:t>fclose</a:t>
            </a:r>
            <a:r>
              <a:rPr lang="en-US" altLang="ko-KR" dirty="0"/>
              <a:t>()</a:t>
            </a:r>
            <a:r>
              <a:rPr lang="ko-KR" altLang="en-US" dirty="0"/>
              <a:t>를 호출하여 반드시 파일을 닫도록</a:t>
            </a:r>
            <a:endParaRPr lang="en-US" altLang="ko-KR" dirty="0"/>
          </a:p>
          <a:p>
            <a:pPr lvl="3"/>
            <a:r>
              <a:rPr lang="ko-KR" altLang="en-US" dirty="0"/>
              <a:t>내부적으로 파일 스트림 연결에 할당된 자원을 </a:t>
            </a:r>
            <a:r>
              <a:rPr lang="ko-KR" altLang="en-US" dirty="0" smtClean="0"/>
              <a:t>반납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파일과 </a:t>
            </a:r>
            <a:r>
              <a:rPr lang="ko-KR" altLang="en-US" dirty="0"/>
              <a:t>메모리 사이에 있던 버퍼의 내용을 모두 지우는 역할을 수행</a:t>
            </a:r>
            <a:endParaRPr lang="en-US" altLang="ko-KR" dirty="0"/>
          </a:p>
          <a:p>
            <a:pPr lvl="1"/>
            <a:r>
              <a:rPr lang="ko-KR" altLang="en-US" dirty="0" smtClean="0"/>
              <a:t>성공하면 </a:t>
            </a:r>
            <a:r>
              <a:rPr lang="en-US" altLang="ko-KR" dirty="0"/>
              <a:t>0</a:t>
            </a:r>
            <a:r>
              <a:rPr lang="ko-KR" altLang="en-US" dirty="0"/>
              <a:t>을 실패하면 </a:t>
            </a:r>
            <a:r>
              <a:rPr lang="en-US" altLang="ko-KR" dirty="0"/>
              <a:t>EOF</a:t>
            </a:r>
            <a:r>
              <a:rPr lang="ko-KR" altLang="en-US" dirty="0"/>
              <a:t>을 반환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fclose</a:t>
            </a:r>
            <a:r>
              <a:rPr lang="en-US" altLang="ko-KR" dirty="0"/>
              <a:t>()</a:t>
            </a:r>
            <a:r>
              <a:rPr lang="ko-KR" altLang="en-US" dirty="0"/>
              <a:t>로 파일 스트림 닫기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9" y="3500804"/>
            <a:ext cx="4543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98998" cy="3366342"/>
          </a:xfrm>
        </p:spPr>
        <p:txBody>
          <a:bodyPr numCol="2">
            <a:normAutofit fontScale="92500"/>
          </a:bodyPr>
          <a:lstStyle/>
          <a:p>
            <a:r>
              <a:rPr lang="ko-KR" altLang="en-US" dirty="0"/>
              <a:t>지정한 </a:t>
            </a:r>
            <a:r>
              <a:rPr lang="ko-KR" altLang="en-US" dirty="0" err="1"/>
              <a:t>학생이름과</a:t>
            </a:r>
            <a:r>
              <a:rPr lang="ko-KR" altLang="en-US" dirty="0"/>
              <a:t> 점수를 파일 “</a:t>
            </a:r>
            <a:r>
              <a:rPr lang="en-US" altLang="ko-KR" dirty="0"/>
              <a:t>basic.txt”</a:t>
            </a:r>
            <a:r>
              <a:rPr lang="ko-KR" altLang="en-US" dirty="0"/>
              <a:t>에 출력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fopen_s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fprintf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fprintf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파일에 </a:t>
            </a:r>
            <a:r>
              <a:rPr lang="ko-KR" altLang="en-US" dirty="0" err="1"/>
              <a:t>서식화된</a:t>
            </a:r>
            <a:r>
              <a:rPr lang="ko-KR" altLang="en-US" dirty="0"/>
              <a:t> 문자열을 출력하는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</a:t>
            </a:r>
            <a:r>
              <a:rPr lang="ko-KR" altLang="en-US" dirty="0"/>
              <a:t>절에서 다시 자세히 알아 볼 </a:t>
            </a:r>
            <a:r>
              <a:rPr lang="ko-KR" altLang="en-US" dirty="0" smtClean="0"/>
              <a:t>예정</a:t>
            </a:r>
            <a:endParaRPr lang="en-US" altLang="ko-KR" dirty="0"/>
          </a:p>
          <a:p>
            <a:r>
              <a:rPr lang="ko-KR" altLang="en-US" dirty="0" smtClean="0"/>
              <a:t>파일이 </a:t>
            </a:r>
            <a:r>
              <a:rPr lang="ko-KR" altLang="en-US" dirty="0"/>
              <a:t>쓰기 모드로 열리지 </a:t>
            </a:r>
            <a:r>
              <a:rPr lang="ko-KR" altLang="en-US" dirty="0" smtClean="0"/>
              <a:t>않으면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exit()</a:t>
            </a:r>
            <a:r>
              <a:rPr lang="ko-KR" altLang="en-US" dirty="0"/>
              <a:t>를 이용하여 프로그램을 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헤더 </a:t>
            </a:r>
            <a:r>
              <a:rPr lang="ko-KR" altLang="en-US" dirty="0"/>
              <a:t>파일 </a:t>
            </a:r>
            <a:r>
              <a:rPr lang="en-US" altLang="ko-KR" dirty="0" err="1"/>
              <a:t>stdlib.h</a:t>
            </a:r>
            <a:r>
              <a:rPr lang="ko-KR" altLang="en-US" dirty="0"/>
              <a:t>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함수를 </a:t>
            </a:r>
            <a:r>
              <a:rPr lang="ko-KR" altLang="en-US" dirty="0"/>
              <a:t>강제로 종료하는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인자 </a:t>
            </a:r>
            <a:r>
              <a:rPr lang="ko-KR" altLang="en-US" dirty="0"/>
              <a:t>값 </a:t>
            </a:r>
            <a:r>
              <a:rPr lang="en-US" altLang="ko-KR" dirty="0"/>
              <a:t>0</a:t>
            </a:r>
            <a:r>
              <a:rPr lang="ko-KR" altLang="en-US" dirty="0"/>
              <a:t>은 정상적인 종료를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아닌 값은 정상적인 종료가 아님을 운영체제에게 알리는 의미로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다음 </a:t>
            </a:r>
            <a:r>
              <a:rPr lang="ko-KR" altLang="en-US" dirty="0"/>
              <a:t>예제 프로그램이 성공적으로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/>
              <a:t>소스 파일이 있는 폴더에 새로운 </a:t>
            </a:r>
            <a:r>
              <a:rPr lang="en-US" altLang="ko-KR" dirty="0"/>
              <a:t>basic.txt </a:t>
            </a:r>
            <a:r>
              <a:rPr lang="ko-KR" altLang="en-US" dirty="0"/>
              <a:t>파일이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</a:t>
            </a:r>
            <a:r>
              <a:rPr lang="ko-KR" altLang="en-US" dirty="0"/>
              <a:t>파일이므로 모든 편집기로 볼 수 </a:t>
            </a:r>
            <a:r>
              <a:rPr lang="ko-KR" altLang="en-US" dirty="0" smtClean="0"/>
              <a:t>있으며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메모장으로 </a:t>
            </a:r>
            <a:r>
              <a:rPr lang="ko-KR" altLang="en-US" dirty="0"/>
              <a:t>파일 </a:t>
            </a:r>
            <a:r>
              <a:rPr lang="en-US" altLang="ko-KR" dirty="0"/>
              <a:t>basic.txt</a:t>
            </a:r>
            <a:r>
              <a:rPr lang="ko-KR" altLang="en-US" dirty="0"/>
              <a:t>를 열어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이름과 성적 정보 내용으로 간단한 파일을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39" y="4624856"/>
            <a:ext cx="59531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이름과 성적 정보 내용으로 간단한 파일을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71602" y="1161696"/>
            <a:ext cx="6383214" cy="5371204"/>
            <a:chOff x="719870" y="1090612"/>
            <a:chExt cx="7695467" cy="73946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62" y="1090612"/>
              <a:ext cx="7686675" cy="4676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870" y="5723058"/>
              <a:ext cx="7686675" cy="276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1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5" y="1161696"/>
            <a:ext cx="3416209" cy="53266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 “</a:t>
            </a:r>
            <a:r>
              <a:rPr lang="en-US" altLang="ko-KR" dirty="0"/>
              <a:t>myinfo.txt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 err="1" smtClean="0"/>
              <a:t>쓰기모드로</a:t>
            </a:r>
            <a:r>
              <a:rPr lang="ko-KR" altLang="en-US" dirty="0" smtClean="0"/>
              <a:t> </a:t>
            </a:r>
            <a:r>
              <a:rPr lang="ko-KR" altLang="en-US" dirty="0"/>
              <a:t>열어</a:t>
            </a:r>
            <a:endParaRPr lang="en-US" altLang="ko-KR" dirty="0"/>
          </a:p>
          <a:p>
            <a:pPr lvl="1"/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나이 등의 간단한 정보를 출력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fprintf</a:t>
            </a:r>
            <a:r>
              <a:rPr lang="en-US" altLang="ko-KR" dirty="0"/>
              <a:t>(f, …)</a:t>
            </a:r>
          </a:p>
          <a:p>
            <a:pPr lvl="1"/>
            <a:r>
              <a:rPr lang="ko-KR" altLang="en-US" dirty="0"/>
              <a:t>첫 인자에 파일 포인터를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파일에 문자열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f</a:t>
            </a:r>
            <a:r>
              <a:rPr lang="ko-KR" altLang="en-US" dirty="0"/>
              <a:t>를 닫기</a:t>
            </a:r>
            <a:endParaRPr lang="en-US" altLang="ko-KR" dirty="0"/>
          </a:p>
          <a:p>
            <a:pPr lvl="1"/>
            <a:r>
              <a:rPr lang="en-US" altLang="ko-KR" dirty="0" err="1" smtClean="0"/>
              <a:t>fclose</a:t>
            </a:r>
            <a:r>
              <a:rPr lang="en-US" altLang="ko-KR" dirty="0" smtClean="0"/>
              <a:t>(f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ko-KR" altLang="en-US" dirty="0"/>
              <a:t>전화번호</a:t>
            </a:r>
            <a:r>
              <a:rPr lang="en-US" altLang="ko-KR" dirty="0"/>
              <a:t>: </a:t>
            </a:r>
            <a:r>
              <a:rPr lang="en-US" altLang="ko-KR" dirty="0" smtClean="0"/>
              <a:t>010-3018-3824</a:t>
            </a:r>
          </a:p>
          <a:p>
            <a:pPr lvl="1"/>
            <a:r>
              <a:rPr lang="ko-KR" altLang="en-US" dirty="0" smtClean="0"/>
              <a:t>주소</a:t>
            </a:r>
            <a:r>
              <a:rPr lang="en-US" altLang="ko-KR" dirty="0"/>
              <a:t>:</a:t>
            </a:r>
            <a:r>
              <a:rPr lang="ko-KR" altLang="en-US" dirty="0"/>
              <a:t>서초구 </a:t>
            </a:r>
            <a:r>
              <a:rPr lang="ko-KR" altLang="en-US" dirty="0" err="1" smtClean="0"/>
              <a:t>대정로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557</a:t>
            </a:r>
          </a:p>
          <a:p>
            <a:pPr lvl="1"/>
            <a:r>
              <a:rPr lang="ko-KR" altLang="en-US" dirty="0" smtClean="0"/>
              <a:t>나이</a:t>
            </a:r>
            <a:r>
              <a:rPr lang="en-US" altLang="ko-KR" dirty="0"/>
              <a:t>: 22</a:t>
            </a:r>
          </a:p>
          <a:p>
            <a:pPr lvl="1"/>
            <a:r>
              <a:rPr lang="ko-KR" altLang="en-US" dirty="0"/>
              <a:t>프로젝트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</a:t>
            </a:r>
            <a:r>
              <a:rPr lang="en-US" altLang="ko-KR" dirty="0"/>
              <a:t>myinfo.txt</a:t>
            </a:r>
            <a:r>
              <a:rPr lang="ko-KR" altLang="en-US" dirty="0"/>
              <a:t>를 메모장으로 </a:t>
            </a:r>
            <a:r>
              <a:rPr lang="ko-KR" altLang="en-US" dirty="0" smtClean="0"/>
              <a:t>열기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파일 </a:t>
            </a:r>
            <a:r>
              <a:rPr lang="ko-KR" altLang="en-US" dirty="0" smtClean="0"/>
              <a:t>“</a:t>
            </a:r>
            <a:r>
              <a:rPr lang="en-US" altLang="ko-KR" dirty="0" smtClean="0"/>
              <a:t>myinfo.txt</a:t>
            </a:r>
            <a:r>
              <a:rPr lang="en-US" altLang="ko-KR" dirty="0"/>
              <a:t>”</a:t>
            </a:r>
            <a:r>
              <a:rPr lang="ko-KR" altLang="en-US" dirty="0"/>
              <a:t>을 열어 간단한 정보를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1901" y="1036105"/>
            <a:ext cx="4809025" cy="5640264"/>
            <a:chOff x="1429483" y="485775"/>
            <a:chExt cx="6281004" cy="73349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483" y="6334856"/>
              <a:ext cx="6267450" cy="14859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512" y="485775"/>
              <a:ext cx="6276975" cy="5886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/>
              <a:t>파일에 자료를 쓰거나 읽기 </a:t>
            </a:r>
            <a:r>
              <a:rPr lang="ko-KR" altLang="en-US" dirty="0" smtClean="0"/>
              <a:t>위한 함수</a:t>
            </a:r>
            <a:endParaRPr lang="en-US" altLang="ko-KR" dirty="0"/>
          </a:p>
          <a:p>
            <a:pPr lvl="1"/>
            <a:r>
              <a:rPr lang="ko-KR" altLang="en-US" dirty="0"/>
              <a:t>헤더 파일 </a:t>
            </a:r>
            <a:r>
              <a:rPr lang="en-US" altLang="ko-KR" dirty="0" err="1"/>
              <a:t>stdio.h</a:t>
            </a:r>
            <a:r>
              <a:rPr lang="ko-KR" altLang="en-US" dirty="0"/>
              <a:t>를 포함</a:t>
            </a:r>
            <a:endParaRPr lang="en-US" altLang="ko-KR" dirty="0"/>
          </a:p>
          <a:p>
            <a:pPr lvl="2"/>
            <a:r>
              <a:rPr lang="ko-KR" altLang="en-US" dirty="0"/>
              <a:t>첫 번째 인자는 입출력에 이용될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3"/>
            <a:r>
              <a:rPr lang="ko-KR" altLang="en-US" dirty="0"/>
              <a:t>각각 </a:t>
            </a:r>
            <a:r>
              <a:rPr lang="en-US" altLang="ko-KR" dirty="0" err="1"/>
              <a:t>stdin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stdout</a:t>
            </a:r>
            <a:r>
              <a:rPr lang="ko-KR" altLang="en-US" dirty="0"/>
              <a:t>를 이용하면 표준 입력</a:t>
            </a:r>
            <a:r>
              <a:rPr lang="en-US" altLang="ko-KR" dirty="0"/>
              <a:t>, </a:t>
            </a:r>
            <a:r>
              <a:rPr lang="ko-KR" altLang="en-US" dirty="0"/>
              <a:t>표준 출력으로 이용이 가능</a:t>
            </a:r>
            <a:endParaRPr lang="en-US" altLang="ko-KR" dirty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인자는 입출력에 이용되는 제어 문자열</a:t>
            </a:r>
            <a:endParaRPr lang="en-US" altLang="ko-KR" dirty="0"/>
          </a:p>
          <a:p>
            <a:pPr lvl="2"/>
            <a:r>
              <a:rPr lang="ko-KR" altLang="en-US" dirty="0"/>
              <a:t>다음 인자들은 </a:t>
            </a:r>
            <a:r>
              <a:rPr lang="ko-KR" altLang="en-US" dirty="0" err="1"/>
              <a:t>입출력될</a:t>
            </a:r>
            <a:r>
              <a:rPr lang="ko-KR" altLang="en-US" dirty="0"/>
              <a:t> 변수 또는 상수 목록</a:t>
            </a:r>
            <a:endParaRPr lang="en-US" altLang="ko-KR" dirty="0"/>
          </a:p>
          <a:p>
            <a:r>
              <a:rPr lang="ko-KR" altLang="en-US" dirty="0" smtClean="0"/>
              <a:t>기호 </a:t>
            </a:r>
            <a:r>
              <a:rPr lang="ko-KR" altLang="en-US" dirty="0"/>
              <a:t>상수 </a:t>
            </a:r>
            <a:r>
              <a:rPr lang="en-US" altLang="ko-KR" dirty="0" err="1"/>
              <a:t>stdin</a:t>
            </a:r>
            <a:r>
              <a:rPr lang="en-US" altLang="ko-KR" dirty="0"/>
              <a:t>, </a:t>
            </a:r>
            <a:r>
              <a:rPr lang="en-US" altLang="ko-KR" dirty="0" err="1"/>
              <a:t>stdout</a:t>
            </a:r>
            <a:r>
              <a:rPr lang="ko-KR" altLang="en-US" dirty="0"/>
              <a:t>은 </a:t>
            </a:r>
            <a:r>
              <a:rPr lang="en-US" altLang="ko-KR" dirty="0" err="1"/>
              <a:t>stderr</a:t>
            </a:r>
            <a:endParaRPr lang="ko-KR" altLang="en-US" dirty="0"/>
          </a:p>
          <a:p>
            <a:pPr lvl="1"/>
            <a:r>
              <a:rPr lang="ko-KR" altLang="en-US" dirty="0"/>
              <a:t>헤더 파일 </a:t>
            </a:r>
            <a:r>
              <a:rPr lang="en-US" altLang="ko-KR" dirty="0" err="1"/>
              <a:t>stdio.h</a:t>
            </a:r>
            <a:r>
              <a:rPr lang="ko-KR" altLang="en-US" dirty="0"/>
              <a:t>에 정의되어 있는 값</a:t>
            </a:r>
            <a:endParaRPr lang="en-US" altLang="ko-KR" dirty="0"/>
          </a:p>
          <a:p>
            <a:pPr lvl="2"/>
            <a:r>
              <a:rPr lang="ko-KR" altLang="en-US" dirty="0"/>
              <a:t>각각 표준 입력</a:t>
            </a:r>
            <a:r>
              <a:rPr lang="en-US" altLang="ko-KR" dirty="0"/>
              <a:t>, </a:t>
            </a:r>
            <a:r>
              <a:rPr lang="ko-KR" altLang="en-US" dirty="0" err="1"/>
              <a:t>표준출력</a:t>
            </a:r>
            <a:r>
              <a:rPr lang="en-US" altLang="ko-KR" dirty="0"/>
              <a:t>, </a:t>
            </a:r>
            <a:r>
              <a:rPr lang="ko-KR" altLang="en-US" dirty="0" err="1"/>
              <a:t>표준에러를</a:t>
            </a:r>
            <a:r>
              <a:rPr lang="ko-KR" altLang="en-US" dirty="0"/>
              <a:t> 의미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fprintf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fscanf</a:t>
            </a:r>
            <a:r>
              <a:rPr lang="en-US" altLang="ko-KR" dirty="0" smtClean="0"/>
              <a:t>(), </a:t>
            </a:r>
            <a:r>
              <a:rPr lang="en-US" altLang="ko-KR" dirty="0" err="1"/>
              <a:t>fscanf_s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66" y="3921734"/>
            <a:ext cx="5219700" cy="159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64" y="5602309"/>
            <a:ext cx="63912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쓰기 </a:t>
            </a:r>
            <a:r>
              <a:rPr lang="ko-KR" altLang="en-US" dirty="0"/>
              <a:t>모드로 </a:t>
            </a:r>
            <a:r>
              <a:rPr lang="ko-KR" altLang="en-US" dirty="0" smtClean="0"/>
              <a:t>파일 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/>
              <a:t>입력으로 받은 </a:t>
            </a:r>
            <a:r>
              <a:rPr lang="ko-KR" altLang="en-US" dirty="0" err="1"/>
              <a:t>학생이름과</a:t>
            </a:r>
            <a:r>
              <a:rPr lang="ko-KR" altLang="en-US" dirty="0"/>
              <a:t> </a:t>
            </a:r>
            <a:r>
              <a:rPr lang="ko-KR" altLang="en-US" dirty="0" err="1"/>
              <a:t>중간점수</a:t>
            </a:r>
            <a:r>
              <a:rPr lang="en-US" altLang="ko-KR" dirty="0"/>
              <a:t>, </a:t>
            </a:r>
            <a:r>
              <a:rPr lang="ko-KR" altLang="en-US" dirty="0" err="1"/>
              <a:t>기말점수를</a:t>
            </a:r>
            <a:r>
              <a:rPr lang="ko-KR" altLang="en-US" dirty="0"/>
              <a:t> 파일에 기록하고 파일을 닫기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다시 읽기 모드로 그 파일을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기록된 </a:t>
            </a:r>
            <a:r>
              <a:rPr lang="ko-KR" altLang="en-US" dirty="0"/>
              <a:t>내용을 읽어와 표준출력으로 출력하는 프로그램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scanf_s</a:t>
            </a:r>
            <a:r>
              <a:rPr lang="en-US" altLang="ko-KR" dirty="0" smtClean="0"/>
              <a:t>(): </a:t>
            </a:r>
            <a:r>
              <a:rPr lang="ko-KR" altLang="en-US" dirty="0" err="1" smtClean="0"/>
              <a:t>표준입력을</a:t>
            </a:r>
            <a:r>
              <a:rPr lang="ko-KR" altLang="en-US" dirty="0" smtClean="0"/>
              <a:t> </a:t>
            </a:r>
            <a:r>
              <a:rPr lang="ko-KR" altLang="en-US" dirty="0"/>
              <a:t>빈칸으로 </a:t>
            </a:r>
            <a:r>
              <a:rPr lang="ko-KR" altLang="en-US" dirty="0" smtClean="0"/>
              <a:t>구분하므로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빈칸이 </a:t>
            </a:r>
            <a:r>
              <a:rPr lang="ko-KR" altLang="en-US" dirty="0"/>
              <a:t>없는 이름을 입력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fprintf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파일 </a:t>
            </a:r>
            <a:r>
              <a:rPr lang="en-US" altLang="ko-KR" dirty="0"/>
              <a:t>f</a:t>
            </a:r>
            <a:r>
              <a:rPr lang="ko-KR" altLang="en-US" dirty="0"/>
              <a:t>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err="1"/>
              <a:t>학생이름</a:t>
            </a:r>
            <a:r>
              <a:rPr lang="en-US" altLang="ko-KR" dirty="0"/>
              <a:t>, </a:t>
            </a:r>
            <a:r>
              <a:rPr lang="ko-KR" altLang="en-US" dirty="0" err="1"/>
              <a:t>중간점수</a:t>
            </a:r>
            <a:r>
              <a:rPr lang="en-US" altLang="ko-KR" dirty="0"/>
              <a:t>, </a:t>
            </a:r>
            <a:r>
              <a:rPr lang="ko-KR" altLang="en-US" dirty="0" err="1" smtClean="0"/>
              <a:t>기말점수</a:t>
            </a:r>
            <a:endParaRPr lang="en-US" altLang="ko-KR" dirty="0"/>
          </a:p>
          <a:p>
            <a:pPr lvl="2"/>
            <a:r>
              <a:rPr lang="ko-KR" altLang="en-US" dirty="0"/>
              <a:t>변수 </a:t>
            </a:r>
            <a:r>
              <a:rPr lang="en-US" altLang="ko-KR" dirty="0" err="1"/>
              <a:t>cnt</a:t>
            </a:r>
            <a:r>
              <a:rPr lang="ko-KR" altLang="en-US" dirty="0"/>
              <a:t>는 이름 앞에 번호를 붙이려는 목적으로 이용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/>
              <a:t>f</a:t>
            </a:r>
            <a:r>
              <a:rPr lang="ko-KR" altLang="en-US" dirty="0"/>
              <a:t>에서 함수 </a:t>
            </a:r>
            <a:r>
              <a:rPr lang="en-US" altLang="ko-KR" dirty="0" err="1"/>
              <a:t>fscanf_s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구조체의 </a:t>
            </a:r>
            <a:r>
              <a:rPr lang="ko-KR" altLang="en-US" dirty="0"/>
              <a:t>정보를 </a:t>
            </a:r>
            <a:r>
              <a:rPr lang="ko-KR" altLang="en-US" dirty="0" smtClean="0"/>
              <a:t>입력하려면 파일의 </a:t>
            </a:r>
            <a:r>
              <a:rPr lang="ko-KR" altLang="en-US" dirty="0"/>
              <a:t>내부 자료의 저장 형태를 알아야 함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 err="1"/>
              <a:t>학생이름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기말이므로 다음과 같이 문장으로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파일에 내용 쓰기와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반대로 </a:t>
            </a:r>
            <a:r>
              <a:rPr lang="ko-KR" altLang="en-US" dirty="0"/>
              <a:t>파일로부터 내용을 읽는 프로그램을 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5" y="4030176"/>
            <a:ext cx="6014929" cy="890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77" y="5894954"/>
            <a:ext cx="5996947" cy="7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이름과 성적 </a:t>
            </a:r>
            <a:r>
              <a:rPr lang="en-US" altLang="ko-KR" dirty="0"/>
              <a:t>2</a:t>
            </a:r>
            <a:r>
              <a:rPr lang="ko-KR" altLang="en-US" dirty="0"/>
              <a:t>개를 입력해 그 내용을 파일에 쓰고 다시 읽어 표준 출력에 보이는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4" y="1109268"/>
            <a:ext cx="5727456" cy="2715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40" y="1665034"/>
            <a:ext cx="4191976" cy="499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130035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파일 처리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03852" cy="3260835"/>
          </a:xfrm>
        </p:spPr>
        <p:txBody>
          <a:bodyPr numCol="2">
            <a:normAutofit lnSpcReduction="10000"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fgets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파일로부터 </a:t>
            </a:r>
            <a:r>
              <a:rPr lang="ko-KR" altLang="en-US" dirty="0"/>
              <a:t>한 행의 문자열을 입력 받는 함수</a:t>
            </a:r>
            <a:endParaRPr lang="en-US" altLang="ko-KR" dirty="0"/>
          </a:p>
          <a:p>
            <a:pPr lvl="1"/>
            <a:r>
              <a:rPr lang="ko-KR" altLang="en-US" dirty="0"/>
              <a:t>파일로부터 문자열을 </a:t>
            </a:r>
            <a:r>
              <a:rPr lang="ko-KR" altLang="en-US" dirty="0" err="1"/>
              <a:t>개행문자</a:t>
            </a:r>
            <a:r>
              <a:rPr lang="en-US" altLang="ko-KR" dirty="0"/>
              <a:t>(\n)</a:t>
            </a:r>
            <a:r>
              <a:rPr lang="ko-KR" altLang="en-US" dirty="0"/>
              <a:t>까지 </a:t>
            </a:r>
            <a:r>
              <a:rPr lang="ko-KR" altLang="en-US" dirty="0" smtClean="0"/>
              <a:t>읽어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</a:t>
            </a:r>
            <a:r>
              <a:rPr lang="ko-KR" altLang="en-US" dirty="0" err="1"/>
              <a:t>개행문자를</a:t>
            </a:r>
            <a:r>
              <a:rPr lang="ko-KR" altLang="en-US" dirty="0"/>
              <a:t> ‘</a:t>
            </a:r>
            <a:r>
              <a:rPr lang="en-US" altLang="ko-KR" dirty="0"/>
              <a:t>\0’</a:t>
            </a:r>
            <a:r>
              <a:rPr lang="ko-KR" altLang="en-US" dirty="0"/>
              <a:t>문자로 바꾸어 입력 버퍼 문자열에 저장</a:t>
            </a:r>
            <a:endParaRPr lang="en-US" altLang="ko-KR" dirty="0"/>
          </a:p>
          <a:p>
            <a:pPr lvl="2"/>
            <a:r>
              <a:rPr lang="ko-KR" altLang="en-US" dirty="0"/>
              <a:t>첫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문자열이 </a:t>
            </a:r>
            <a:r>
              <a:rPr lang="ko-KR" altLang="en-US" dirty="0"/>
              <a:t>저장될 문자 포인터</a:t>
            </a:r>
            <a:endParaRPr lang="en-US" altLang="ko-KR" dirty="0"/>
          </a:p>
          <a:p>
            <a:pPr lvl="2"/>
            <a:r>
              <a:rPr lang="ko-KR" altLang="en-US" dirty="0"/>
              <a:t>두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입력할 </a:t>
            </a:r>
            <a:r>
              <a:rPr lang="ko-KR" altLang="en-US" dirty="0"/>
              <a:t>문자의 최대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</a:t>
            </a:r>
            <a:r>
              <a:rPr lang="ko-KR" altLang="en-US" dirty="0"/>
              <a:t>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</a:t>
            </a:r>
            <a:r>
              <a:rPr lang="ko-KR" altLang="en-US" dirty="0"/>
              <a:t>문자열이 저장될 파일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fputs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파일로 </a:t>
            </a:r>
            <a:r>
              <a:rPr lang="ko-KR" altLang="en-US" dirty="0"/>
              <a:t>한 행의 문자열을 출력하는 함수</a:t>
            </a:r>
            <a:endParaRPr lang="en-US" altLang="ko-KR" dirty="0"/>
          </a:p>
          <a:p>
            <a:pPr lvl="1"/>
            <a:r>
              <a:rPr lang="ko-KR" altLang="en-US" dirty="0"/>
              <a:t>문자열을 한 행에 출력</a:t>
            </a:r>
          </a:p>
          <a:p>
            <a:pPr lvl="2"/>
            <a:r>
              <a:rPr lang="ko-KR" altLang="en-US" dirty="0"/>
              <a:t>첫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출력될 </a:t>
            </a:r>
            <a:r>
              <a:rPr lang="ko-KR" altLang="en-US" dirty="0"/>
              <a:t>문자열이 저장된 문자 포인터</a:t>
            </a:r>
            <a:endParaRPr lang="en-US" altLang="ko-KR" dirty="0"/>
          </a:p>
          <a:p>
            <a:pPr lvl="2"/>
            <a:r>
              <a:rPr lang="ko-KR" altLang="en-US" dirty="0"/>
              <a:t>두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문자열이 </a:t>
            </a:r>
            <a:r>
              <a:rPr lang="ko-KR" altLang="en-US" dirty="0"/>
              <a:t>출력되는 파일</a:t>
            </a:r>
            <a:endParaRPr lang="en-US" altLang="ko-KR" dirty="0"/>
          </a:p>
          <a:p>
            <a:r>
              <a:rPr lang="en-US" altLang="ko-KR" dirty="0" err="1"/>
              <a:t>fgets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fputs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fgets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fputs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77" y="4413739"/>
            <a:ext cx="5463386" cy="2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3056547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feof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스트림의 </a:t>
            </a:r>
            <a:r>
              <a:rPr lang="en-US" altLang="ko-KR" dirty="0"/>
              <a:t>EOF(End Of File) </a:t>
            </a:r>
            <a:r>
              <a:rPr lang="ko-KR" altLang="en-US" dirty="0"/>
              <a:t>표시를 검사하는 함수</a:t>
            </a:r>
            <a:endParaRPr lang="en-US" altLang="ko-KR" dirty="0"/>
          </a:p>
          <a:p>
            <a:pPr lvl="1"/>
            <a:r>
              <a:rPr lang="ko-KR" altLang="en-US" dirty="0" smtClean="0"/>
              <a:t>파일의 </a:t>
            </a:r>
            <a:r>
              <a:rPr lang="ko-KR" altLang="en-US" dirty="0"/>
              <a:t>이전 부분을 읽으면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pPr lvl="1"/>
            <a:r>
              <a:rPr lang="ko-KR" altLang="en-US" dirty="0" smtClean="0"/>
              <a:t>파일의 끝이면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아닌 값을 반환</a:t>
            </a:r>
            <a:endParaRPr lang="en-US" altLang="ko-KR" dirty="0"/>
          </a:p>
          <a:p>
            <a:pPr lvl="1"/>
            <a:r>
              <a:rPr lang="ko-KR" altLang="en-US" dirty="0"/>
              <a:t>파일 스트림의 </a:t>
            </a:r>
            <a:r>
              <a:rPr lang="en-US" altLang="ko-KR" dirty="0"/>
              <a:t>EOF</a:t>
            </a:r>
            <a:r>
              <a:rPr lang="ko-KR" altLang="en-US" dirty="0"/>
              <a:t>은 이전 읽기 작업에서 </a:t>
            </a:r>
            <a:r>
              <a:rPr lang="en-US" altLang="ko-KR" dirty="0"/>
              <a:t>EOF </a:t>
            </a:r>
            <a:r>
              <a:rPr lang="ko-KR" altLang="en-US" dirty="0"/>
              <a:t>표시에 </a:t>
            </a:r>
            <a:r>
              <a:rPr lang="ko-KR" altLang="en-US" dirty="0" smtClean="0"/>
              <a:t>도달하면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아닌 값으로 지정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ferror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처리에서 오류가 발생했는지 검사하는 함수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처리에서 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아닌 값을 반환</a:t>
            </a:r>
            <a:endParaRPr lang="en-US" altLang="ko-KR" dirty="0"/>
          </a:p>
          <a:p>
            <a:pPr lvl="1"/>
            <a:r>
              <a:rPr lang="ko-KR" altLang="en-US" dirty="0"/>
              <a:t>오류가 발생하지 </a:t>
            </a:r>
            <a:r>
              <a:rPr lang="ko-KR" altLang="en-US" dirty="0" smtClean="0"/>
              <a:t>않으면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1"/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feof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ferror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47" y="4159122"/>
            <a:ext cx="5788923" cy="24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표준입력으로 </a:t>
            </a:r>
            <a:r>
              <a:rPr lang="ko-KR" altLang="en-US" dirty="0"/>
              <a:t>여러 줄을 입력 받아 여러 줄을 파일 </a:t>
            </a:r>
            <a:r>
              <a:rPr lang="en-US" altLang="ko-KR" dirty="0"/>
              <a:t>grade.txt</a:t>
            </a:r>
            <a:r>
              <a:rPr lang="ko-KR" altLang="en-US" dirty="0"/>
              <a:t>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fgets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fputs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</a:p>
          <a:p>
            <a:pPr lvl="1"/>
            <a:r>
              <a:rPr lang="ko-KR" altLang="en-US" dirty="0"/>
              <a:t>여러 줄의 </a:t>
            </a:r>
            <a:r>
              <a:rPr lang="ko-KR" altLang="en-US" dirty="0" err="1" smtClean="0"/>
              <a:t>표준입력을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 </a:t>
            </a:r>
            <a:r>
              <a:rPr lang="en-US" altLang="ko-KR" dirty="0"/>
              <a:t>( !</a:t>
            </a:r>
            <a:r>
              <a:rPr lang="en-US" altLang="ko-KR" dirty="0" err="1"/>
              <a:t>feof</a:t>
            </a:r>
            <a:r>
              <a:rPr lang="en-US" altLang="ko-KR" dirty="0"/>
              <a:t>(</a:t>
            </a:r>
            <a:r>
              <a:rPr lang="en-US" altLang="ko-KR" dirty="0" err="1"/>
              <a:t>stdin</a:t>
            </a:r>
            <a:r>
              <a:rPr lang="en-US" altLang="ko-KR" dirty="0"/>
              <a:t>) ) {…} </a:t>
            </a:r>
            <a:r>
              <a:rPr lang="ko-KR" altLang="en-US" dirty="0"/>
              <a:t>구문을 이용</a:t>
            </a:r>
          </a:p>
          <a:p>
            <a:pPr lvl="3"/>
            <a:r>
              <a:rPr lang="ko-KR" altLang="en-US" dirty="0" smtClean="0"/>
              <a:t>함수 </a:t>
            </a:r>
            <a:r>
              <a:rPr lang="en-US" altLang="ko-KR" dirty="0" err="1"/>
              <a:t>fprintf</a:t>
            </a:r>
            <a:r>
              <a:rPr lang="en-US" altLang="ko-KR" dirty="0"/>
              <a:t>()</a:t>
            </a:r>
            <a:r>
              <a:rPr lang="ko-KR" altLang="en-US" dirty="0"/>
              <a:t>를 이용하여 줄 번호를 출력</a:t>
            </a:r>
          </a:p>
          <a:p>
            <a:pPr lvl="3"/>
            <a:r>
              <a:rPr lang="ko-KR" altLang="en-US" dirty="0" smtClean="0"/>
              <a:t>맨 </a:t>
            </a:r>
            <a:r>
              <a:rPr lang="ko-KR" altLang="en-US" dirty="0"/>
              <a:t>앞에 </a:t>
            </a:r>
            <a:r>
              <a:rPr lang="en-US" altLang="ko-KR" dirty="0"/>
              <a:t>1</a:t>
            </a:r>
            <a:r>
              <a:rPr lang="ko-KR" altLang="en-US" dirty="0"/>
              <a:t>부터 순차적으로 번호를 삽입</a:t>
            </a:r>
          </a:p>
          <a:p>
            <a:r>
              <a:rPr lang="ko-KR" altLang="en-US" dirty="0"/>
              <a:t>표준입력에서 입력을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파일의 </a:t>
            </a:r>
            <a:r>
              <a:rPr lang="ko-KR" altLang="en-US" dirty="0"/>
              <a:t>끝</a:t>
            </a:r>
            <a:r>
              <a:rPr lang="en-US" altLang="ko-KR" dirty="0"/>
              <a:t>(EOF)</a:t>
            </a:r>
            <a:r>
              <a:rPr lang="ko-KR" altLang="en-US" dirty="0"/>
              <a:t>을 의미하는 키 </a:t>
            </a:r>
            <a:r>
              <a:rPr lang="en-US" altLang="ko-KR" dirty="0" err="1"/>
              <a:t>ctrl+Z</a:t>
            </a:r>
            <a:r>
              <a:rPr lang="ko-KR" altLang="en-US" dirty="0"/>
              <a:t>를 새로운 행의 처음에 누름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줄에 걸쳐 이름</a:t>
            </a:r>
            <a:r>
              <a:rPr lang="en-US" altLang="ko-KR" dirty="0"/>
              <a:t>, </a:t>
            </a:r>
            <a:r>
              <a:rPr lang="ko-KR" altLang="en-US" dirty="0"/>
              <a:t>성적을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지정된 </a:t>
            </a:r>
            <a:r>
              <a:rPr lang="ko-KR" altLang="en-US" dirty="0"/>
              <a:t>이름의 파일에 그 내용을 모두 저장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8" y="3629969"/>
            <a:ext cx="4289758" cy="3005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446" y="3624218"/>
            <a:ext cx="4283238" cy="3148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278" y="1802407"/>
            <a:ext cx="2266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fgetc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getc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파일로부터 문자 하나를 </a:t>
            </a:r>
            <a:r>
              <a:rPr lang="ko-KR" altLang="en-US" dirty="0" err="1"/>
              <a:t>입력받는</a:t>
            </a:r>
            <a:r>
              <a:rPr lang="ko-KR" altLang="en-US" dirty="0"/>
              <a:t> 함수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fputc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putc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문자 하나를 파일로 출력하는 함수</a:t>
            </a:r>
            <a:endParaRPr lang="en-US" altLang="ko-KR" dirty="0"/>
          </a:p>
          <a:p>
            <a:pPr lvl="1"/>
            <a:r>
              <a:rPr lang="ko-KR" altLang="en-US" dirty="0"/>
              <a:t>함수들은 문자 하나의 입출력의 대상인 파일 포인터를 인자로 이용</a:t>
            </a:r>
            <a:endParaRPr lang="en-US" altLang="ko-KR" dirty="0"/>
          </a:p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fgetc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fputc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9" y="3338799"/>
            <a:ext cx="64103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014086" cy="3111366"/>
          </a:xfrm>
        </p:spPr>
        <p:txBody>
          <a:bodyPr>
            <a:normAutofit fontScale="92500" lnSpcReduction="10000"/>
          </a:bodyPr>
          <a:lstStyle/>
          <a:p>
            <a:r>
              <a:rPr lang="ko-KR" altLang="ko-KR" dirty="0" smtClean="0"/>
              <a:t>파일</a:t>
            </a:r>
            <a:r>
              <a:rPr lang="en-US" altLang="ko-KR" dirty="0" smtClean="0"/>
              <a:t> </a:t>
            </a:r>
            <a:r>
              <a:rPr lang="en-US" altLang="ko-KR" dirty="0"/>
              <a:t>char.txt</a:t>
            </a:r>
            <a:r>
              <a:rPr lang="ko-KR" altLang="ko-KR" dirty="0"/>
              <a:t>에 </a:t>
            </a:r>
            <a:r>
              <a:rPr lang="ko-KR" altLang="ko-KR" dirty="0" smtClean="0"/>
              <a:t>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파일에서 </a:t>
            </a:r>
            <a:r>
              <a:rPr lang="ko-KR" altLang="ko-KR" dirty="0"/>
              <a:t>문자를 읽어 </a:t>
            </a:r>
            <a:r>
              <a:rPr lang="ko-KR" altLang="ko-KR" dirty="0" err="1" smtClean="0"/>
              <a:t>표준출력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표준입력에서 </a:t>
            </a:r>
            <a:r>
              <a:rPr lang="ko-KR" altLang="ko-KR" dirty="0"/>
              <a:t>문자</a:t>
            </a:r>
            <a:r>
              <a:rPr lang="en-US" altLang="ko-KR" dirty="0"/>
              <a:t> x</a:t>
            </a:r>
            <a:r>
              <a:rPr lang="ko-KR" altLang="ko-KR" dirty="0"/>
              <a:t>를 </a:t>
            </a:r>
            <a:r>
              <a:rPr lang="ko-KR" altLang="ko-KR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입력 </a:t>
            </a:r>
            <a:r>
              <a:rPr lang="ko-KR" altLang="ko-KR" dirty="0"/>
              <a:t>절차가 </a:t>
            </a:r>
            <a:r>
              <a:rPr lang="ko-KR" altLang="ko-KR" dirty="0" smtClean="0"/>
              <a:t>종료</a:t>
            </a:r>
            <a:endParaRPr lang="en-US" altLang="ko-KR" dirty="0" smtClean="0"/>
          </a:p>
          <a:p>
            <a:r>
              <a:rPr lang="ko-KR" altLang="en-US" dirty="0" smtClean="0"/>
              <a:t>문자</a:t>
            </a:r>
            <a:r>
              <a:rPr lang="ko-KR" altLang="ko-KR" dirty="0" smtClean="0"/>
              <a:t>의 </a:t>
            </a:r>
            <a:r>
              <a:rPr lang="ko-KR" altLang="ko-KR" dirty="0" err="1" smtClean="0"/>
              <a:t>표준입출력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_</a:t>
            </a:r>
            <a:r>
              <a:rPr lang="en-US" altLang="ko-KR" dirty="0"/>
              <a:t>getche()</a:t>
            </a:r>
            <a:r>
              <a:rPr lang="ko-KR" altLang="ko-KR" dirty="0"/>
              <a:t>와</a:t>
            </a:r>
            <a:r>
              <a:rPr lang="en-US" altLang="ko-KR" dirty="0"/>
              <a:t> _putch()</a:t>
            </a:r>
            <a:r>
              <a:rPr lang="ko-KR" altLang="ko-KR" dirty="0"/>
              <a:t>를 </a:t>
            </a:r>
            <a:r>
              <a:rPr lang="ko-KR" altLang="ko-KR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비주얼</a:t>
            </a:r>
            <a:r>
              <a:rPr lang="ko-KR" altLang="ko-KR" dirty="0" smtClean="0"/>
              <a:t> </a:t>
            </a:r>
            <a:r>
              <a:rPr lang="ko-KR" altLang="ko-KR" dirty="0"/>
              <a:t>스튜디오에서</a:t>
            </a:r>
            <a:r>
              <a:rPr lang="en-US" altLang="ko-KR" dirty="0"/>
              <a:t> getche()</a:t>
            </a:r>
            <a:r>
              <a:rPr lang="ko-KR" altLang="ko-KR" dirty="0"/>
              <a:t>와</a:t>
            </a:r>
            <a:r>
              <a:rPr lang="en-US" altLang="ko-KR" dirty="0"/>
              <a:t> putch()</a:t>
            </a:r>
            <a:r>
              <a:rPr lang="ko-KR" altLang="ko-KR" dirty="0"/>
              <a:t>를 대체하는 권장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프로젝트 폴더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파일</a:t>
            </a:r>
            <a:r>
              <a:rPr lang="en-US" altLang="ko-KR" dirty="0" smtClean="0"/>
              <a:t> char.txt</a:t>
            </a:r>
            <a:r>
              <a:rPr lang="ko-KR" altLang="ko-KR" dirty="0" smtClean="0"/>
              <a:t> 생성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</a:t>
            </a:r>
            <a:r>
              <a:rPr lang="ko-KR" altLang="ko-KR" dirty="0"/>
              <a:t>를 입력하기 전까지의 문자가 </a:t>
            </a:r>
            <a:r>
              <a:rPr lang="ko-KR" altLang="ko-KR" dirty="0" smtClean="0"/>
              <a:t>입력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영어 문자를 표준입력으로 계속 </a:t>
            </a:r>
            <a:r>
              <a:rPr lang="ko-KR" altLang="ko-KR" dirty="0" err="1"/>
              <a:t>입력받아</a:t>
            </a:r>
            <a:r>
              <a:rPr lang="ko-KR" altLang="ko-KR" dirty="0"/>
              <a:t> 파일에 저장한 후</a:t>
            </a:r>
            <a:r>
              <a:rPr lang="en-US" altLang="ko-KR" dirty="0"/>
              <a:t>, </a:t>
            </a:r>
            <a:r>
              <a:rPr lang="ko-KR" altLang="ko-KR" dirty="0"/>
              <a:t>다시 파일에서 문자를 읽어 </a:t>
            </a:r>
            <a:r>
              <a:rPr lang="ko-KR" altLang="ko-KR" dirty="0" err="1"/>
              <a:t>표준출력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" y="4054992"/>
            <a:ext cx="4699366" cy="2606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15" y="1314267"/>
            <a:ext cx="4835243" cy="50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627224" cy="5326652"/>
          </a:xfrm>
        </p:spPr>
        <p:txBody>
          <a:bodyPr/>
          <a:lstStyle/>
          <a:p>
            <a:r>
              <a:rPr lang="ko-KR" altLang="en-US" dirty="0"/>
              <a:t>지정한 파일 </a:t>
            </a:r>
            <a:r>
              <a:rPr lang="en-US" altLang="ko-KR" dirty="0"/>
              <a:t>"05flist.c"</a:t>
            </a:r>
            <a:r>
              <a:rPr lang="ko-KR" altLang="en-US" dirty="0"/>
              <a:t>의 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 </a:t>
            </a:r>
            <a:r>
              <a:rPr lang="ko-KR" altLang="en-US" dirty="0"/>
              <a:t>번호를 붙여 표준출력으로 그대로 출력하는 프로그램</a:t>
            </a:r>
            <a:endParaRPr lang="en-US" altLang="ko-KR" dirty="0" smtClean="0"/>
          </a:p>
          <a:p>
            <a:r>
              <a:rPr lang="ko-KR" altLang="en-US" dirty="0" smtClean="0"/>
              <a:t>프로젝트 폴더 확인</a:t>
            </a:r>
            <a:endParaRPr lang="en-US" altLang="ko-KR" dirty="0" smtClean="0"/>
          </a:p>
          <a:p>
            <a:pPr lvl="1"/>
            <a:r>
              <a:rPr lang="ko-KR" altLang="en-US" dirty="0"/>
              <a:t>지정한 파일 “</a:t>
            </a:r>
            <a:r>
              <a:rPr lang="en-US" altLang="ko-KR" dirty="0"/>
              <a:t>05flist. c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존재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내용을 표준출력으로 그대로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5" y="3285330"/>
            <a:ext cx="4760302" cy="11068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60" y="1024549"/>
            <a:ext cx="4760302" cy="56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5" y="1161696"/>
            <a:ext cx="4302176" cy="5326652"/>
          </a:xfrm>
        </p:spPr>
        <p:txBody>
          <a:bodyPr/>
          <a:lstStyle/>
          <a:p>
            <a:r>
              <a:rPr lang="ko-KR" altLang="en-US" dirty="0"/>
              <a:t>소스 파일 </a:t>
            </a:r>
            <a:r>
              <a:rPr lang="en-US" altLang="ko-KR" dirty="0" smtClean="0"/>
              <a:t>lab2uplowercher.c</a:t>
            </a:r>
            <a:r>
              <a:rPr lang="ko-KR" altLang="en-US" dirty="0"/>
              <a:t>의 알파벳에서</a:t>
            </a:r>
            <a:endParaRPr lang="en-US" altLang="ko-KR" dirty="0"/>
          </a:p>
          <a:p>
            <a:pPr lvl="1"/>
            <a:r>
              <a:rPr lang="ko-KR" altLang="en-US" dirty="0"/>
              <a:t>대문자는 소문자로</a:t>
            </a:r>
            <a:r>
              <a:rPr lang="en-US" altLang="ko-KR" dirty="0"/>
              <a:t>, </a:t>
            </a:r>
            <a:r>
              <a:rPr lang="ko-KR" altLang="en-US" dirty="0"/>
              <a:t>소문자는 대문자로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/>
              <a:t>파일 </a:t>
            </a:r>
            <a:r>
              <a:rPr lang="en-US" altLang="ko-KR" dirty="0" err="1" smtClean="0"/>
              <a:t>convertchar.c</a:t>
            </a:r>
            <a:r>
              <a:rPr lang="ko-KR" altLang="en-US" dirty="0"/>
              <a:t>에 출력하는 프로그램</a:t>
            </a:r>
            <a:endParaRPr lang="en-US" altLang="ko-KR" dirty="0"/>
          </a:p>
          <a:p>
            <a:pPr lvl="1"/>
            <a:r>
              <a:rPr lang="ko-KR" altLang="en-US" dirty="0"/>
              <a:t>두 파일을 각각 </a:t>
            </a:r>
            <a:r>
              <a:rPr lang="ko-KR" altLang="en-US" dirty="0" err="1"/>
              <a:t>열기모드와</a:t>
            </a:r>
            <a:r>
              <a:rPr lang="ko-KR" altLang="en-US" dirty="0"/>
              <a:t> </a:t>
            </a:r>
            <a:r>
              <a:rPr lang="ko-KR" altLang="en-US" dirty="0" err="1"/>
              <a:t>쓰기모드로</a:t>
            </a:r>
            <a:r>
              <a:rPr lang="ko-KR" altLang="en-US" dirty="0"/>
              <a:t> 열어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en-US" altLang="ko-KR" dirty="0" err="1"/>
              <a:t>fgetc</a:t>
            </a:r>
            <a:r>
              <a:rPr lang="en-US" altLang="ko-KR" dirty="0"/>
              <a:t>() </a:t>
            </a:r>
            <a:r>
              <a:rPr lang="ko-KR" altLang="en-US" dirty="0"/>
              <a:t>또는 </a:t>
            </a:r>
            <a:r>
              <a:rPr lang="en-US" altLang="ko-KR" dirty="0" err="1"/>
              <a:t>getc</a:t>
            </a:r>
            <a:r>
              <a:rPr lang="en-US" altLang="ko-KR" dirty="0"/>
              <a:t>()</a:t>
            </a:r>
            <a:r>
              <a:rPr lang="ko-KR" altLang="en-US" dirty="0"/>
              <a:t>로 문자 하나를 </a:t>
            </a:r>
            <a:r>
              <a:rPr lang="ko-KR" altLang="en-US" dirty="0" smtClean="0"/>
              <a:t>읽어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알파벳이면 </a:t>
            </a:r>
            <a:r>
              <a:rPr lang="ko-KR" altLang="en-US" dirty="0" err="1"/>
              <a:t>대소문자로</a:t>
            </a:r>
            <a:r>
              <a:rPr lang="ko-KR" altLang="en-US" dirty="0"/>
              <a:t> </a:t>
            </a:r>
            <a:r>
              <a:rPr lang="ko-KR" altLang="en-US" dirty="0" smtClean="0"/>
              <a:t>바꿔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ko-KR" altLang="en-US" dirty="0"/>
              <a:t>함수 </a:t>
            </a:r>
            <a:r>
              <a:rPr lang="en-US" altLang="ko-KR" dirty="0" err="1"/>
              <a:t>fputc</a:t>
            </a:r>
            <a:r>
              <a:rPr lang="en-US" altLang="ko-KR" dirty="0"/>
              <a:t>() </a:t>
            </a:r>
            <a:r>
              <a:rPr lang="ko-KR" altLang="en-US" dirty="0"/>
              <a:t>또는 </a:t>
            </a:r>
            <a:r>
              <a:rPr lang="en-US" altLang="ko-KR" dirty="0" err="1"/>
              <a:t>putc</a:t>
            </a:r>
            <a:r>
              <a:rPr lang="en-US" altLang="ko-KR" dirty="0"/>
              <a:t>()</a:t>
            </a:r>
            <a:r>
              <a:rPr lang="ko-KR" altLang="en-US" dirty="0"/>
              <a:t>로 변환된 문자를 출력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처리에 오류가 발생해 소스에서 한글은 없도록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en-US" altLang="ko-KR" dirty="0"/>
              <a:t>File </a:t>
            </a:r>
            <a:r>
              <a:rPr lang="en-US" altLang="ko-KR" dirty="0" err="1" smtClean="0"/>
              <a:t>convertchar.c</a:t>
            </a:r>
            <a:r>
              <a:rPr lang="en-US" altLang="ko-KR" dirty="0" smtClean="0"/>
              <a:t> </a:t>
            </a:r>
            <a:r>
              <a:rPr lang="en-US" altLang="ko-KR" dirty="0"/>
              <a:t>is created!!!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파일의 대소문자를 서로 바꿔 다른 파일로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605111" y="699619"/>
            <a:ext cx="4102875" cy="6073464"/>
            <a:chOff x="4135219" y="1270854"/>
            <a:chExt cx="4838594" cy="7018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6848" y="5651809"/>
              <a:ext cx="4752967" cy="263731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5219" y="1270854"/>
              <a:ext cx="4838594" cy="4391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1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자료의 입출력을 텍스트 모드로 처리</a:t>
            </a:r>
            <a:endParaRPr lang="en-US" altLang="ko-KR" dirty="0"/>
          </a:p>
          <a:p>
            <a:pPr lvl="1"/>
            <a:r>
              <a:rPr lang="ko-KR" altLang="en-US" dirty="0"/>
              <a:t>출력된 텍스트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</a:t>
            </a:r>
            <a:r>
              <a:rPr lang="ko-KR" altLang="en-US" dirty="0"/>
              <a:t>편집기로 그 내용을 볼 수 있으며</a:t>
            </a:r>
            <a:endParaRPr lang="en-US" altLang="ko-KR" dirty="0"/>
          </a:p>
          <a:p>
            <a:pPr lvl="2"/>
            <a:r>
              <a:rPr lang="ko-KR" altLang="en-US" dirty="0"/>
              <a:t>텍스트 파일의 내용은 모두 지정된 아스키 코드와 같은 문자 </a:t>
            </a:r>
            <a:r>
              <a:rPr lang="ko-KR" altLang="en-US" dirty="0" err="1"/>
              <a:t>코드값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fprintf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변수 </a:t>
            </a:r>
            <a:r>
              <a:rPr lang="en-US" altLang="ko-KR" dirty="0" err="1"/>
              <a:t>cnt</a:t>
            </a:r>
            <a:r>
              <a:rPr lang="ko-KR" altLang="en-US" dirty="0"/>
              <a:t>의 값을 파일 </a:t>
            </a:r>
            <a:r>
              <a:rPr lang="en-US" altLang="ko-KR" dirty="0"/>
              <a:t>f</a:t>
            </a:r>
            <a:r>
              <a:rPr lang="ko-KR" altLang="en-US" dirty="0"/>
              <a:t>에 출력하는 과정</a:t>
            </a:r>
            <a:endParaRPr lang="en-US" altLang="ko-KR" dirty="0"/>
          </a:p>
          <a:p>
            <a:pPr lvl="1"/>
            <a:r>
              <a:rPr lang="ko-KR" altLang="en-US" dirty="0"/>
              <a:t>실제로 파일에 저장되는 자료는 </a:t>
            </a:r>
            <a:r>
              <a:rPr lang="ko-KR" altLang="en-US" dirty="0" err="1"/>
              <a:t>정수값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에 해당하는 각 문자의 아스키 값</a:t>
            </a:r>
            <a:endParaRPr lang="en-US" altLang="ko-KR" dirty="0"/>
          </a:p>
          <a:p>
            <a:pPr lvl="2"/>
            <a:r>
              <a:rPr lang="ko-KR" altLang="en-US" dirty="0"/>
              <a:t>각각의 문자 ‘</a:t>
            </a:r>
            <a:r>
              <a:rPr lang="en-US" altLang="ko-KR" dirty="0"/>
              <a:t>1’</a:t>
            </a:r>
            <a:r>
              <a:rPr lang="ko-KR" altLang="en-US" dirty="0"/>
              <a:t>과 ‘</a:t>
            </a:r>
            <a:r>
              <a:rPr lang="en-US" altLang="ko-KR" dirty="0"/>
              <a:t>0’</a:t>
            </a:r>
            <a:r>
              <a:rPr lang="ko-KR" altLang="en-US" dirty="0"/>
              <a:t>의 아스키 </a:t>
            </a:r>
            <a:r>
              <a:rPr lang="ko-KR" altLang="en-US" dirty="0" err="1"/>
              <a:t>코드값이</a:t>
            </a:r>
            <a:r>
              <a:rPr lang="ko-KR" altLang="en-US" dirty="0"/>
              <a:t> 저장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fprinf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fsanf_s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676945"/>
            <a:ext cx="5636287" cy="29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fread</a:t>
            </a:r>
            <a:r>
              <a:rPr lang="en-US" altLang="ko-KR" dirty="0"/>
              <a:t>() </a:t>
            </a:r>
          </a:p>
          <a:p>
            <a:pPr lvl="1"/>
            <a:r>
              <a:rPr lang="ko-KR" altLang="en-US" dirty="0"/>
              <a:t>이진 모드로 블록 단위 입출력을 처리</a:t>
            </a:r>
            <a:endParaRPr lang="en-US" altLang="ko-KR" dirty="0"/>
          </a:p>
          <a:p>
            <a:pPr lvl="1"/>
            <a:r>
              <a:rPr lang="ko-KR" altLang="en-US" dirty="0" err="1" smtClean="0"/>
              <a:t>이진파일</a:t>
            </a:r>
            <a:r>
              <a:rPr lang="en-US" altLang="ko-KR" dirty="0"/>
              <a:t>(binary file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/>
              <a:t>언어의 </a:t>
            </a:r>
            <a:r>
              <a:rPr lang="ko-KR" altLang="en-US" dirty="0" err="1"/>
              <a:t>자료형을</a:t>
            </a:r>
            <a:r>
              <a:rPr lang="ko-KR" altLang="en-US" dirty="0"/>
              <a:t> 모두 유지하면서 바이트 단위로 저장되는 파일</a:t>
            </a:r>
            <a:endParaRPr lang="en-US" altLang="ko-KR" dirty="0"/>
          </a:p>
          <a:p>
            <a:pPr lvl="1"/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53" y="3052980"/>
            <a:ext cx="6043901" cy="27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2909524"/>
          </a:xfrm>
        </p:spPr>
        <p:txBody>
          <a:bodyPr numCol="2"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fwrite</a:t>
            </a:r>
            <a:endParaRPr lang="en-US" altLang="ko-KR" dirty="0"/>
          </a:p>
          <a:p>
            <a:pPr lvl="1"/>
            <a:r>
              <a:rPr lang="ko-KR" altLang="en-US" dirty="0"/>
              <a:t>첫 번째 인자 </a:t>
            </a:r>
            <a:r>
              <a:rPr lang="en-US" altLang="ko-KR" dirty="0" err="1" smtClean="0"/>
              <a:t>ptr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출력될 </a:t>
            </a:r>
            <a:r>
              <a:rPr lang="ko-KR" altLang="en-US" dirty="0"/>
              <a:t>자료의 </a:t>
            </a:r>
            <a:r>
              <a:rPr lang="ko-KR" altLang="en-US" dirty="0" err="1"/>
              <a:t>주소값</a:t>
            </a:r>
            <a:endParaRPr lang="en-US" altLang="ko-KR" dirty="0"/>
          </a:p>
          <a:p>
            <a:pPr lvl="1"/>
            <a:r>
              <a:rPr lang="ko-KR" altLang="en-US" dirty="0"/>
              <a:t>두 번째 인자 </a:t>
            </a:r>
            <a:r>
              <a:rPr lang="en-US" altLang="ko-KR" dirty="0" smtClean="0"/>
              <a:t>size</a:t>
            </a:r>
          </a:p>
          <a:p>
            <a:pPr lvl="2"/>
            <a:r>
              <a:rPr lang="ko-KR" altLang="en-US" dirty="0" smtClean="0"/>
              <a:t>출력될 </a:t>
            </a:r>
            <a:r>
              <a:rPr lang="ko-KR" altLang="en-US" dirty="0"/>
              <a:t>자료 항목의 바이트 크기</a:t>
            </a:r>
            <a:endParaRPr lang="en-US" altLang="ko-KR" dirty="0"/>
          </a:p>
          <a:p>
            <a:pPr lvl="1"/>
            <a:r>
              <a:rPr lang="ko-KR" altLang="en-US" dirty="0"/>
              <a:t>세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출력될 </a:t>
            </a:r>
            <a:r>
              <a:rPr lang="ko-KR" altLang="en-US" dirty="0"/>
              <a:t>항목의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출력될 </a:t>
            </a:r>
            <a:r>
              <a:rPr lang="ko-KR" altLang="en-US" dirty="0"/>
              <a:t>파일 포인터</a:t>
            </a:r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/>
              <a:t>f</a:t>
            </a:r>
            <a:r>
              <a:rPr lang="ko-KR" altLang="en-US" dirty="0"/>
              <a:t>에 </a:t>
            </a:r>
            <a:r>
              <a:rPr lang="en-US" altLang="ko-KR" dirty="0" err="1"/>
              <a:t>ptr</a:t>
            </a:r>
            <a:r>
              <a:rPr lang="ko-KR" altLang="en-US" dirty="0"/>
              <a:t>에서 시작해서 </a:t>
            </a:r>
            <a:r>
              <a:rPr lang="en-US" altLang="ko-KR" dirty="0"/>
              <a:t>size*n </a:t>
            </a:r>
            <a:r>
              <a:rPr lang="ko-KR" altLang="en-US" dirty="0"/>
              <a:t>바이트만큼의 자료를 출력</a:t>
            </a:r>
            <a:endParaRPr lang="en-US" altLang="ko-KR" dirty="0"/>
          </a:p>
          <a:p>
            <a:pPr lvl="2"/>
            <a:r>
              <a:rPr lang="ko-KR" altLang="en-US" dirty="0" err="1"/>
              <a:t>반환값은</a:t>
            </a:r>
            <a:r>
              <a:rPr lang="ko-KR" altLang="en-US" dirty="0"/>
              <a:t> 출력된 항목의 개수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fread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이진 파일에 저장되어 있는 </a:t>
            </a:r>
            <a:r>
              <a:rPr lang="ko-KR" altLang="en-US" dirty="0" smtClean="0"/>
              <a:t>자료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와 인자는 동일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15" y="3983299"/>
            <a:ext cx="6811840" cy="25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629788"/>
            <a:ext cx="4651863" cy="59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바이트 단위로 원하는 블록을 파일에 출력하기 위한 함수</a:t>
            </a:r>
            <a:endParaRPr lang="en-US" altLang="ko-KR" dirty="0"/>
          </a:p>
          <a:p>
            <a:pPr lvl="1"/>
            <a:r>
              <a:rPr lang="ko-KR" altLang="en-US" dirty="0"/>
              <a:t>출력된 자료는 함수 </a:t>
            </a:r>
            <a:r>
              <a:rPr lang="en-US" altLang="ko-KR" dirty="0" err="1"/>
              <a:t>fread</a:t>
            </a:r>
            <a:r>
              <a:rPr lang="en-US" altLang="ko-KR" dirty="0"/>
              <a:t>()</a:t>
            </a:r>
            <a:r>
              <a:rPr lang="ko-KR" altLang="en-US" dirty="0"/>
              <a:t>로 입력해야 그 </a:t>
            </a:r>
            <a:r>
              <a:rPr lang="ko-KR" altLang="en-US" dirty="0" err="1"/>
              <a:t>자료유형을</a:t>
            </a:r>
            <a:r>
              <a:rPr lang="ko-KR" altLang="en-US" dirty="0"/>
              <a:t> 유지</a:t>
            </a:r>
            <a:endParaRPr lang="en-US" altLang="ko-KR" dirty="0"/>
          </a:p>
          <a:p>
            <a:pPr lvl="1"/>
            <a:r>
              <a:rPr lang="ko-KR" altLang="en-US" dirty="0"/>
              <a:t>세 번째 항목인 </a:t>
            </a:r>
            <a:r>
              <a:rPr lang="ko-KR" altLang="en-US" dirty="0" err="1"/>
              <a:t>출력항목</a:t>
            </a:r>
            <a:r>
              <a:rPr lang="ko-KR" altLang="en-US" dirty="0"/>
              <a:t> 수를 </a:t>
            </a:r>
            <a:r>
              <a:rPr lang="en-US" altLang="ko-KR" dirty="0"/>
              <a:t>4</a:t>
            </a:r>
            <a:r>
              <a:rPr lang="ko-KR" altLang="en-US" dirty="0"/>
              <a:t>로 지정한 경우의 출력</a:t>
            </a:r>
            <a:endParaRPr lang="en-US" altLang="ko-KR" dirty="0"/>
          </a:p>
          <a:p>
            <a:r>
              <a:rPr lang="ko-KR" altLang="en-US" dirty="0"/>
              <a:t>이진 파일을 위한 파일 열기 모드</a:t>
            </a:r>
            <a:endParaRPr lang="en-US" altLang="ko-KR" dirty="0"/>
          </a:p>
          <a:p>
            <a:pPr lvl="1"/>
            <a:r>
              <a:rPr lang="ko-KR" altLang="en-US" dirty="0"/>
              <a:t>문자 ‘</a:t>
            </a:r>
            <a:r>
              <a:rPr lang="en-US" altLang="ko-KR" dirty="0"/>
              <a:t>b’</a:t>
            </a:r>
            <a:r>
              <a:rPr lang="ko-KR" altLang="en-US" dirty="0"/>
              <a:t>를 추가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를 이용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7" y="3131328"/>
            <a:ext cx="5209376" cy="2336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76" y="5564712"/>
            <a:ext cx="5754643" cy="9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</a:t>
            </a:r>
            <a:r>
              <a:rPr lang="en-US" altLang="ko-KR" dirty="0" err="1"/>
              <a:t>personscore</a:t>
            </a:r>
            <a:r>
              <a:rPr lang="en-US" altLang="ko-KR" dirty="0"/>
              <a:t>: </a:t>
            </a:r>
            <a:r>
              <a:rPr lang="ko-KR" altLang="en-US" dirty="0"/>
              <a:t>학생의 </a:t>
            </a:r>
            <a:r>
              <a:rPr lang="ko-KR" altLang="en-US" dirty="0" err="1"/>
              <a:t>성적정보를</a:t>
            </a:r>
            <a:r>
              <a:rPr lang="ko-KR" altLang="en-US" dirty="0"/>
              <a:t> 구조체로 표현</a:t>
            </a:r>
            <a:endParaRPr lang="en-US" altLang="ko-KR" dirty="0"/>
          </a:p>
          <a:p>
            <a:pPr lvl="1"/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기말</a:t>
            </a:r>
            <a:r>
              <a:rPr lang="en-US" altLang="ko-KR" dirty="0"/>
              <a:t>, </a:t>
            </a:r>
            <a:r>
              <a:rPr lang="ko-KR" altLang="en-US" dirty="0"/>
              <a:t>퀴즈 점수를 멤버로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표준입력으로 여러 명의 자료를 입력 받은 구조체 </a:t>
            </a:r>
            <a:r>
              <a:rPr lang="ko-KR" altLang="en-US" dirty="0" err="1"/>
              <a:t>자료형을</a:t>
            </a:r>
            <a:r>
              <a:rPr lang="ko-KR" altLang="en-US" dirty="0"/>
              <a:t> 파일 </a:t>
            </a:r>
            <a:r>
              <a:rPr lang="en-US" altLang="ko-KR" dirty="0"/>
              <a:t>"</a:t>
            </a:r>
            <a:r>
              <a:rPr lang="en-US" altLang="ko-KR" dirty="0" err="1"/>
              <a:t>score.bin</a:t>
            </a:r>
            <a:r>
              <a:rPr lang="en-US" altLang="ko-KR" dirty="0"/>
              <a:t>"</a:t>
            </a:r>
            <a:r>
              <a:rPr lang="ko-KR" altLang="en-US" dirty="0"/>
              <a:t>에 저장하는 프로그램</a:t>
            </a:r>
            <a:endParaRPr lang="en-US" altLang="ko-KR" dirty="0"/>
          </a:p>
          <a:p>
            <a:pPr lvl="1"/>
            <a:r>
              <a:rPr lang="ko-KR" altLang="en-US" dirty="0" err="1"/>
              <a:t>표준입력은</a:t>
            </a:r>
            <a:r>
              <a:rPr lang="ko-KR" altLang="en-US" dirty="0"/>
              <a:t> 사람마다 한 </a:t>
            </a:r>
            <a:r>
              <a:rPr lang="ko-KR" altLang="en-US" dirty="0" err="1"/>
              <a:t>행씩</a:t>
            </a:r>
            <a:r>
              <a:rPr lang="ko-KR" altLang="en-US" dirty="0"/>
              <a:t> 입력 받도록</a:t>
            </a:r>
            <a:endParaRPr lang="en-US" altLang="ko-KR" dirty="0"/>
          </a:p>
          <a:p>
            <a:pPr lvl="2"/>
            <a:r>
              <a:rPr lang="ko-KR" altLang="en-US" dirty="0"/>
              <a:t>입력된 학생 수로 학생 번호를 입력</a:t>
            </a:r>
            <a:endParaRPr lang="en-US" altLang="ko-KR" dirty="0"/>
          </a:p>
          <a:p>
            <a:pPr lvl="1"/>
            <a:r>
              <a:rPr lang="ko-KR" altLang="en-US" dirty="0"/>
              <a:t>행마다 </a:t>
            </a:r>
            <a:r>
              <a:rPr lang="en-US" altLang="ko-KR" dirty="0" err="1"/>
              <a:t>fgets</a:t>
            </a:r>
            <a:r>
              <a:rPr lang="en-US" altLang="ko-KR" dirty="0"/>
              <a:t>()</a:t>
            </a:r>
            <a:r>
              <a:rPr lang="ko-KR" altLang="en-US" dirty="0"/>
              <a:t>를 이용하여 하나의 문자열로 받고</a:t>
            </a:r>
            <a:endParaRPr lang="en-US" altLang="ko-KR" dirty="0"/>
          </a:p>
          <a:p>
            <a:pPr lvl="2"/>
            <a:r>
              <a:rPr lang="ko-KR" altLang="en-US" dirty="0"/>
              <a:t>입력된 문자열에서 각 구조체의 멤버 자료를 추출</a:t>
            </a:r>
            <a:endParaRPr lang="en-US" altLang="ko-KR" dirty="0"/>
          </a:p>
          <a:p>
            <a:pPr lvl="2"/>
            <a:r>
              <a:rPr lang="ko-KR" altLang="en-US" dirty="0"/>
              <a:t>문자열에서 자료를 추출하기 위하여 함수 </a:t>
            </a:r>
            <a:r>
              <a:rPr lang="en-US" altLang="ko-KR" dirty="0" err="1"/>
              <a:t>sscanf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성적 구조체 파일 </a:t>
            </a:r>
            <a:r>
              <a:rPr lang="ko-KR" altLang="en-US" dirty="0" smtClean="0"/>
              <a:t>쓰기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29" y="1998418"/>
            <a:ext cx="5031344" cy="19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444909" cy="5326652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구조체를 저장하는 이진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96" y="1051441"/>
            <a:ext cx="3477209" cy="1185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89" y="407570"/>
            <a:ext cx="3939912" cy="60807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14" y="2236974"/>
            <a:ext cx="3487791" cy="44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98998" cy="4430212"/>
          </a:xfrm>
        </p:spPr>
        <p:txBody>
          <a:bodyPr numCol="2">
            <a:normAutofit fontScale="92500" lnSpcReduction="10000"/>
          </a:bodyPr>
          <a:lstStyle/>
          <a:p>
            <a:r>
              <a:rPr lang="ko-KR" altLang="en-US" dirty="0"/>
              <a:t>학생 정보를 표현하는 구조체 </a:t>
            </a:r>
            <a:r>
              <a:rPr lang="en-US" altLang="ko-KR" dirty="0"/>
              <a:t>student</a:t>
            </a:r>
          </a:p>
          <a:p>
            <a:pPr lvl="1"/>
            <a:r>
              <a:rPr lang="ko-KR" altLang="en-US" dirty="0"/>
              <a:t>학과와 이름</a:t>
            </a:r>
            <a:r>
              <a:rPr lang="en-US" altLang="ko-KR" dirty="0"/>
              <a:t>, </a:t>
            </a:r>
            <a:r>
              <a:rPr lang="ko-KR" altLang="en-US" dirty="0"/>
              <a:t>학번으로 구성</a:t>
            </a:r>
            <a:endParaRPr lang="en-US" altLang="ko-KR" dirty="0"/>
          </a:p>
          <a:p>
            <a:r>
              <a:rPr lang="ko-KR" altLang="en-US" dirty="0"/>
              <a:t>학생 </a:t>
            </a:r>
            <a:r>
              <a:rPr lang="en-US" altLang="ko-KR" dirty="0"/>
              <a:t>3</a:t>
            </a:r>
            <a:r>
              <a:rPr lang="ko-KR" altLang="en-US" dirty="0"/>
              <a:t>명의 정보를 초기화로 배열 </a:t>
            </a:r>
            <a:r>
              <a:rPr lang="en-US" altLang="ko-KR" dirty="0" err="1"/>
              <a:t>mylab</a:t>
            </a:r>
            <a:r>
              <a:rPr lang="ko-KR" altLang="en-US" dirty="0"/>
              <a:t>에 저장한 후</a:t>
            </a:r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 err="1"/>
              <a:t>student.bin</a:t>
            </a:r>
            <a:r>
              <a:rPr lang="ko-KR" altLang="en-US" dirty="0"/>
              <a:t>을 쓰기 모드로 </a:t>
            </a:r>
            <a:r>
              <a:rPr lang="ko-KR" altLang="en-US" dirty="0" smtClean="0"/>
              <a:t>열어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()</a:t>
            </a:r>
            <a:r>
              <a:rPr lang="ko-KR" altLang="en-US" dirty="0"/>
              <a:t>로 배열을 모두 출력</a:t>
            </a:r>
            <a:endParaRPr lang="en-US" altLang="ko-KR" dirty="0"/>
          </a:p>
          <a:p>
            <a:pPr lvl="1"/>
            <a:r>
              <a:rPr lang="ko-KR" altLang="en-US" dirty="0"/>
              <a:t>다시 </a:t>
            </a:r>
            <a:r>
              <a:rPr lang="en-US" altLang="ko-KR" dirty="0" err="1" smtClean="0"/>
              <a:t>student.bin</a:t>
            </a:r>
            <a:r>
              <a:rPr lang="ko-KR" altLang="en-US" dirty="0"/>
              <a:t>을 열기 모드로 열어</a:t>
            </a:r>
            <a:endParaRPr lang="en-US" altLang="ko-KR" dirty="0"/>
          </a:p>
          <a:p>
            <a:pPr lvl="2"/>
            <a:r>
              <a:rPr lang="ko-KR" altLang="en-US" dirty="0"/>
              <a:t>저장할 구조체 배열 </a:t>
            </a:r>
            <a:r>
              <a:rPr lang="en-US" altLang="ko-KR" dirty="0"/>
              <a:t>lab</a:t>
            </a:r>
            <a:r>
              <a:rPr lang="ko-KR" altLang="en-US" dirty="0"/>
              <a:t>을 선언하여 함수 </a:t>
            </a:r>
            <a:r>
              <a:rPr lang="en-US" altLang="ko-KR" dirty="0" err="1"/>
              <a:t>fread</a:t>
            </a:r>
            <a:r>
              <a:rPr lang="en-US" altLang="ko-KR" dirty="0"/>
              <a:t>()</a:t>
            </a:r>
            <a:r>
              <a:rPr lang="ko-KR" altLang="en-US" dirty="0"/>
              <a:t>로 배열을 모두 입력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lab</a:t>
            </a:r>
            <a:r>
              <a:rPr lang="ko-KR" altLang="en-US" dirty="0"/>
              <a:t>에 저장된 </a:t>
            </a:r>
            <a:r>
              <a:rPr lang="ko-KR" altLang="en-US" dirty="0" smtClean="0"/>
              <a:t>정보를 </a:t>
            </a:r>
            <a:r>
              <a:rPr lang="ko-KR" altLang="en-US" dirty="0"/>
              <a:t>다시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fwrite</a:t>
            </a:r>
            <a:r>
              <a:rPr lang="en-US" altLang="ko-KR" dirty="0"/>
              <a:t>(</a:t>
            </a:r>
            <a:r>
              <a:rPr lang="ko-KR" altLang="en-US" dirty="0"/>
              <a:t>자료 </a:t>
            </a:r>
            <a:r>
              <a:rPr lang="ko-KR" altLang="en-US" dirty="0" err="1"/>
              <a:t>주소값</a:t>
            </a:r>
            <a:r>
              <a:rPr lang="en-US" altLang="ko-KR" dirty="0"/>
              <a:t>, </a:t>
            </a:r>
            <a:r>
              <a:rPr lang="ko-KR" altLang="en-US" dirty="0"/>
              <a:t>하나의 바이트 크기</a:t>
            </a:r>
            <a:r>
              <a:rPr lang="en-US" altLang="ko-KR" dirty="0"/>
              <a:t>, </a:t>
            </a:r>
            <a:r>
              <a:rPr lang="ko-KR" altLang="en-US" dirty="0"/>
              <a:t>총 개수</a:t>
            </a:r>
            <a:r>
              <a:rPr lang="en-US" altLang="ko-KR" dirty="0"/>
              <a:t>, </a:t>
            </a:r>
            <a:r>
              <a:rPr lang="ko-KR" altLang="en-US" dirty="0" err="1"/>
              <a:t>출력파일</a:t>
            </a:r>
            <a:r>
              <a:rPr lang="ko-KR" altLang="en-US" dirty="0"/>
              <a:t> 포인터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첫 번째 인자 </a:t>
            </a:r>
            <a:r>
              <a:rPr lang="en-US" altLang="ko-KR" dirty="0" err="1" smtClean="0"/>
              <a:t>ptr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출력될 </a:t>
            </a:r>
            <a:r>
              <a:rPr lang="ko-KR" altLang="en-US" dirty="0"/>
              <a:t>자료의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size</a:t>
            </a:r>
            <a:r>
              <a:rPr lang="ko-KR" altLang="en-US" dirty="0"/>
              <a:t>는 출력될 자료 항목의 바이트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세 </a:t>
            </a:r>
            <a:r>
              <a:rPr lang="ko-KR" altLang="en-US" dirty="0"/>
              <a:t>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출력될 </a:t>
            </a:r>
            <a:r>
              <a:rPr lang="ko-KR" altLang="en-US" dirty="0"/>
              <a:t>항목의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출력될 </a:t>
            </a:r>
            <a:r>
              <a:rPr lang="ko-KR" altLang="en-US" dirty="0"/>
              <a:t>파일 포인터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fread</a:t>
            </a:r>
            <a:r>
              <a:rPr lang="en-US" altLang="ko-KR" dirty="0"/>
              <a:t>(</a:t>
            </a:r>
            <a:r>
              <a:rPr lang="ko-KR" altLang="en-US" dirty="0" err="1"/>
              <a:t>입력자료</a:t>
            </a:r>
            <a:r>
              <a:rPr lang="ko-KR" altLang="en-US" dirty="0"/>
              <a:t> </a:t>
            </a:r>
            <a:r>
              <a:rPr lang="ko-KR" altLang="en-US" dirty="0" err="1"/>
              <a:t>주소값</a:t>
            </a:r>
            <a:r>
              <a:rPr lang="en-US" altLang="ko-KR" dirty="0"/>
              <a:t>, </a:t>
            </a:r>
            <a:r>
              <a:rPr lang="ko-KR" altLang="en-US" dirty="0"/>
              <a:t>하나의 바이트 크기</a:t>
            </a:r>
            <a:r>
              <a:rPr lang="en-US" altLang="ko-KR" dirty="0"/>
              <a:t>, </a:t>
            </a:r>
            <a:r>
              <a:rPr lang="ko-KR" altLang="en-US" dirty="0"/>
              <a:t>총 개수</a:t>
            </a:r>
            <a:r>
              <a:rPr lang="en-US" altLang="ko-KR" dirty="0"/>
              <a:t>, </a:t>
            </a:r>
            <a:r>
              <a:rPr lang="ko-KR" altLang="en-US" dirty="0" err="1"/>
              <a:t>입력파일</a:t>
            </a:r>
            <a:r>
              <a:rPr lang="ko-KR" altLang="en-US" dirty="0"/>
              <a:t> 포인터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첫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저장될 </a:t>
            </a:r>
            <a:r>
              <a:rPr lang="ko-KR" altLang="en-US" dirty="0"/>
              <a:t>버퍼 자료의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인자 </a:t>
            </a:r>
            <a:r>
              <a:rPr lang="en-US" altLang="ko-KR" dirty="0" smtClean="0"/>
              <a:t>size</a:t>
            </a:r>
          </a:p>
          <a:p>
            <a:pPr lvl="3"/>
            <a:r>
              <a:rPr lang="ko-KR" altLang="en-US" dirty="0" smtClean="0"/>
              <a:t>입력될 </a:t>
            </a:r>
            <a:r>
              <a:rPr lang="ko-KR" altLang="en-US" dirty="0"/>
              <a:t>자료 항목의 바이트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세 </a:t>
            </a:r>
            <a:r>
              <a:rPr lang="ko-KR" altLang="en-US" dirty="0"/>
              <a:t>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입력될 </a:t>
            </a:r>
            <a:r>
              <a:rPr lang="ko-KR" altLang="en-US" dirty="0"/>
              <a:t>항목의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마지막 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</a:t>
            </a:r>
            <a:r>
              <a:rPr lang="ko-KR" altLang="en-US" dirty="0"/>
              <a:t>파일 포인터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28773" y="360543"/>
            <a:ext cx="8864756" cy="454567"/>
          </a:xfrm>
        </p:spPr>
        <p:txBody>
          <a:bodyPr/>
          <a:lstStyle/>
          <a:p>
            <a:r>
              <a:rPr lang="en-US" altLang="ko-KR" sz="1800" dirty="0"/>
              <a:t>LAB</a:t>
            </a:r>
            <a:br>
              <a:rPr lang="en-US" altLang="ko-KR" sz="1800" dirty="0"/>
            </a:br>
            <a:r>
              <a:rPr lang="ko-KR" altLang="en-US" sz="1800" dirty="0" err="1"/>
              <a:t>학생정보를</a:t>
            </a:r>
            <a:r>
              <a:rPr lang="ko-KR" altLang="en-US" sz="1800" dirty="0"/>
              <a:t> 표현하는 구조체 배열을 파일에 </a:t>
            </a:r>
            <a:r>
              <a:rPr lang="ko-KR" altLang="en-US" sz="1800" dirty="0" smtClean="0"/>
              <a:t>쓰고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다시 </a:t>
            </a:r>
            <a:r>
              <a:rPr lang="ko-KR" altLang="en-US" sz="1800" dirty="0"/>
              <a:t>파일에 저장된 </a:t>
            </a:r>
            <a:r>
              <a:rPr lang="ko-KR" altLang="en-US" sz="1800" dirty="0" err="1"/>
              <a:t>학생정보를</a:t>
            </a:r>
            <a:r>
              <a:rPr lang="ko-KR" altLang="en-US" sz="1800" dirty="0"/>
              <a:t> 다시 읽어 오기</a:t>
            </a:r>
            <a:br>
              <a:rPr lang="ko-KR" altLang="en-US" sz="1800" dirty="0"/>
            </a:b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94" y="5675579"/>
            <a:ext cx="5555816" cy="9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242039" y="1130689"/>
            <a:ext cx="4883852" cy="5522302"/>
            <a:chOff x="1192548" y="95983"/>
            <a:chExt cx="7524750" cy="8705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48" y="4001233"/>
              <a:ext cx="7524750" cy="4800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48" y="95983"/>
              <a:ext cx="7524750" cy="390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</a:t>
            </a:r>
            <a:r>
              <a:rPr lang="ko-KR" altLang="en-US" dirty="0"/>
              <a:t>단위로 파일 내부 위치를 나타내는 값</a:t>
            </a:r>
            <a:endParaRPr lang="en-US" altLang="ko-KR" dirty="0"/>
          </a:p>
          <a:p>
            <a:pPr lvl="1"/>
            <a:r>
              <a:rPr lang="ko-KR" altLang="en-US" dirty="0"/>
              <a:t>‘파일 지시자</a:t>
            </a:r>
            <a:r>
              <a:rPr lang="en-US" altLang="ko-KR" dirty="0"/>
              <a:t>(file indicator)’ </a:t>
            </a:r>
            <a:r>
              <a:rPr lang="ko-KR" altLang="en-US" dirty="0"/>
              <a:t>또는 ‘파일 </a:t>
            </a:r>
            <a:r>
              <a:rPr lang="ko-KR" altLang="en-US" dirty="0" err="1"/>
              <a:t>표시자’라고도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1"/>
            <a:r>
              <a:rPr lang="ko-KR" altLang="en-US" dirty="0"/>
              <a:t>파일의 시작점에서 파일 위치는 </a:t>
            </a:r>
            <a:r>
              <a:rPr lang="en-US" altLang="ko-KR" dirty="0"/>
              <a:t>0</a:t>
            </a:r>
            <a:r>
              <a:rPr lang="ko-KR" altLang="en-US" dirty="0"/>
              <a:t>이며 </a:t>
            </a:r>
            <a:r>
              <a:rPr lang="en-US" altLang="ko-KR" dirty="0"/>
              <a:t>1</a:t>
            </a:r>
            <a:r>
              <a:rPr lang="ko-KR" altLang="en-US" dirty="0" err="1"/>
              <a:t>바이트마다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씩 증가</a:t>
            </a:r>
            <a:endParaRPr lang="en-US" altLang="ko-KR" dirty="0"/>
          </a:p>
          <a:p>
            <a:pPr lvl="1"/>
            <a:r>
              <a:rPr lang="ko-KR" altLang="en-US" dirty="0"/>
              <a:t>파일의 마지막에는 파일의 </a:t>
            </a:r>
            <a:r>
              <a:rPr lang="ko-KR" altLang="en-US" dirty="0" err="1"/>
              <a:t>마지막임을</a:t>
            </a:r>
            <a:r>
              <a:rPr lang="ko-KR" altLang="en-US" dirty="0"/>
              <a:t> 알리는 </a:t>
            </a:r>
            <a:r>
              <a:rPr lang="en-US" altLang="ko-KR" dirty="0"/>
              <a:t>EOF(End Of File)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ko-KR" altLang="en-US" dirty="0"/>
              <a:t>파일을 열면</a:t>
            </a:r>
            <a:endParaRPr lang="en-US" altLang="ko-KR" dirty="0"/>
          </a:p>
          <a:p>
            <a:pPr lvl="1"/>
            <a:r>
              <a:rPr lang="ko-KR" altLang="en-US" dirty="0"/>
              <a:t>파일 위치</a:t>
            </a:r>
            <a:r>
              <a:rPr lang="en-US" altLang="ko-KR" dirty="0"/>
              <a:t>(file position)</a:t>
            </a:r>
            <a:r>
              <a:rPr lang="ko-KR" altLang="en-US" dirty="0"/>
              <a:t>는 항상 파일의 시작 부분을 가리킴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만일 파일 위치가 </a:t>
            </a:r>
            <a:r>
              <a:rPr lang="en-US" altLang="ko-KR" dirty="0"/>
              <a:t>100L</a:t>
            </a:r>
          </a:p>
          <a:p>
            <a:pPr lvl="1"/>
            <a:r>
              <a:rPr lang="ko-KR" altLang="en-US" dirty="0"/>
              <a:t>파일의 처음에서부터 </a:t>
            </a:r>
            <a:r>
              <a:rPr lang="en-US" altLang="ko-KR" dirty="0"/>
              <a:t>100</a:t>
            </a:r>
            <a:r>
              <a:rPr lang="ko-KR" altLang="en-US" dirty="0"/>
              <a:t>바이트 떨어진 위치에 현재 파일 위치</a:t>
            </a:r>
            <a:endParaRPr lang="en-US" altLang="ko-KR" dirty="0"/>
          </a:p>
          <a:p>
            <a:pPr lvl="1"/>
            <a:r>
              <a:rPr lang="ko-KR" altLang="en-US" dirty="0"/>
              <a:t>파일 위치 값은 일반적으로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long</a:t>
            </a:r>
            <a:r>
              <a:rPr lang="ko-KR" altLang="en-US" dirty="0"/>
              <a:t>으로 취급</a:t>
            </a:r>
            <a:endParaRPr lang="en-US" altLang="ko-KR" dirty="0"/>
          </a:p>
          <a:p>
            <a:pPr lvl="2"/>
            <a:r>
              <a:rPr lang="ko-KR" altLang="en-US" dirty="0"/>
              <a:t>상수를 기술할 때 </a:t>
            </a:r>
            <a:r>
              <a:rPr lang="en-US" altLang="ko-KR" dirty="0"/>
              <a:t>100L</a:t>
            </a:r>
            <a:r>
              <a:rPr lang="ko-KR" altLang="en-US" dirty="0"/>
              <a:t>처럼 수 뒤에 </a:t>
            </a:r>
            <a:r>
              <a:rPr lang="en-US" altLang="ko-KR" dirty="0"/>
              <a:t>L</a:t>
            </a:r>
            <a:r>
              <a:rPr lang="ko-KR" altLang="en-US" dirty="0"/>
              <a:t>을 기술</a:t>
            </a:r>
            <a:endParaRPr lang="en-US" altLang="ko-KR" dirty="0"/>
          </a:p>
          <a:p>
            <a:r>
              <a:rPr lang="ko-KR" altLang="en-US" dirty="0"/>
              <a:t>파일에 내용을 쓰거나 읽으려면 그 파일 위치로 이동</a:t>
            </a:r>
            <a:endParaRPr lang="en-US" altLang="ko-KR" dirty="0"/>
          </a:p>
          <a:p>
            <a:pPr lvl="1"/>
            <a:r>
              <a:rPr lang="ko-KR" altLang="en-US" dirty="0" smtClean="0"/>
              <a:t>자료를 </a:t>
            </a:r>
            <a:r>
              <a:rPr lang="ko-KR" altLang="en-US" dirty="0"/>
              <a:t>읽거나 쓰는 만큼 파일의 현재 위치에서 뒤로 이동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위치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30" y="3220263"/>
            <a:ext cx="5632572" cy="10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처음으로 열면 모드에 관계없이 파일 위치는 모두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파일 모드가 추가</a:t>
            </a:r>
            <a:r>
              <a:rPr lang="en-US" altLang="ko-KR" dirty="0"/>
              <a:t>(a)</a:t>
            </a:r>
          </a:p>
          <a:p>
            <a:pPr lvl="1"/>
            <a:r>
              <a:rPr lang="ko-KR" altLang="en-US" dirty="0"/>
              <a:t>파일을 처음 </a:t>
            </a:r>
            <a:r>
              <a:rPr lang="ko-KR" altLang="en-US" dirty="0" smtClean="0"/>
              <a:t>열면 파일 </a:t>
            </a:r>
            <a:r>
              <a:rPr lang="ko-KR" altLang="en-US" dirty="0"/>
              <a:t>위치는 </a:t>
            </a:r>
            <a:r>
              <a:rPr lang="en-US" altLang="ko-KR" dirty="0" smtClean="0"/>
              <a:t>0</a:t>
            </a:r>
          </a:p>
          <a:p>
            <a:pPr lvl="2"/>
            <a:r>
              <a:rPr lang="ko-KR" altLang="en-US" dirty="0" smtClean="0"/>
              <a:t>자료를 </a:t>
            </a:r>
            <a:r>
              <a:rPr lang="ko-KR" altLang="en-US" dirty="0"/>
              <a:t>파일에 </a:t>
            </a:r>
            <a:r>
              <a:rPr lang="ko-KR" altLang="en-US" dirty="0" smtClean="0"/>
              <a:t>쓰면 자동으로 파일 </a:t>
            </a:r>
            <a:r>
              <a:rPr lang="ko-KR" altLang="en-US" dirty="0"/>
              <a:t>위치가 </a:t>
            </a:r>
            <a:r>
              <a:rPr lang="ko-KR" altLang="en-US" dirty="0" smtClean="0"/>
              <a:t>마지막으로 </a:t>
            </a:r>
            <a:r>
              <a:rPr lang="ko-KR" altLang="en-US" dirty="0"/>
              <a:t>이동되어 추가</a:t>
            </a:r>
            <a:endParaRPr lang="en-US" altLang="ko-KR" dirty="0"/>
          </a:p>
          <a:p>
            <a:pPr lvl="1"/>
            <a:r>
              <a:rPr lang="ko-KR" altLang="en-US" dirty="0"/>
              <a:t>파일 위치를 </a:t>
            </a:r>
            <a:r>
              <a:rPr lang="ko-KR" altLang="en-US" dirty="0" smtClean="0"/>
              <a:t>임의로 이동하였다면 파일의 마지막으로 이동하여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스트림 연결 시 파일 위치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88" y="3111378"/>
            <a:ext cx="7458345" cy="24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순차적 </a:t>
            </a:r>
            <a:r>
              <a:rPr lang="ko-KR" altLang="en-US" dirty="0"/>
              <a:t>접근</a:t>
            </a:r>
            <a:r>
              <a:rPr lang="en-US" altLang="ko-KR" dirty="0"/>
              <a:t>(sequential access)</a:t>
            </a:r>
          </a:p>
          <a:p>
            <a:pPr lvl="1"/>
            <a:r>
              <a:rPr lang="ko-KR" altLang="en-US" dirty="0"/>
              <a:t>파일 위치를 처음부터 하나씩 </a:t>
            </a:r>
            <a:r>
              <a:rPr lang="ko-KR" altLang="en-US" dirty="0" smtClean="0"/>
              <a:t>증가 하면서 </a:t>
            </a:r>
            <a:r>
              <a:rPr lang="ko-KR" altLang="en-US" dirty="0"/>
              <a:t>파일을 참조하는 방식</a:t>
            </a:r>
            <a:endParaRPr lang="en-US" altLang="ko-KR" dirty="0"/>
          </a:p>
          <a:p>
            <a:r>
              <a:rPr lang="ko-KR" altLang="en-US" dirty="0"/>
              <a:t>임의 접근</a:t>
            </a:r>
            <a:r>
              <a:rPr lang="en-US" altLang="ko-KR" dirty="0"/>
              <a:t>(random access) </a:t>
            </a:r>
          </a:p>
          <a:p>
            <a:pPr lvl="1"/>
            <a:r>
              <a:rPr lang="ko-KR" altLang="en-US" dirty="0"/>
              <a:t>파일의 어느 </a:t>
            </a:r>
            <a:r>
              <a:rPr lang="ko-KR" altLang="en-US" dirty="0" err="1"/>
              <a:t>위치든</a:t>
            </a:r>
            <a:r>
              <a:rPr lang="ko-KR" altLang="en-US" dirty="0"/>
              <a:t> 바로 </a:t>
            </a:r>
            <a:r>
              <a:rPr lang="ko-KR" altLang="en-US" dirty="0" smtClean="0"/>
              <a:t>참조하는 방식</a:t>
            </a:r>
            <a:endParaRPr lang="en-US" altLang="ko-KR" dirty="0"/>
          </a:p>
          <a:p>
            <a:pPr lvl="1"/>
            <a:r>
              <a:rPr lang="ko-KR" altLang="en-US" dirty="0"/>
              <a:t>관련 함수 </a:t>
            </a:r>
            <a:r>
              <a:rPr lang="en-US" altLang="ko-KR" dirty="0" err="1"/>
              <a:t>fseek</a:t>
            </a:r>
            <a:r>
              <a:rPr lang="en-US" altLang="ko-KR" dirty="0"/>
              <a:t>(), </a:t>
            </a:r>
            <a:r>
              <a:rPr lang="en-US" altLang="ko-KR" dirty="0" err="1"/>
              <a:t>ftell</a:t>
            </a:r>
            <a:r>
              <a:rPr lang="en-US" altLang="ko-KR" dirty="0"/>
              <a:t>(), rewind() </a:t>
            </a:r>
            <a:r>
              <a:rPr lang="ko-KR" altLang="en-US" dirty="0" smtClean="0"/>
              <a:t>등을 </a:t>
            </a:r>
            <a:r>
              <a:rPr lang="ko-KR" altLang="en-US" dirty="0"/>
              <a:t>활용하여 접근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 접근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64" y="3412148"/>
            <a:ext cx="7000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파일의 임의 접근을 처리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()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2"/>
            <a:r>
              <a:rPr lang="ko-KR" altLang="en-US" dirty="0"/>
              <a:t>파일 위치를 자유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자재로 이동</a:t>
            </a:r>
            <a:endParaRPr lang="en-US" altLang="ko-KR" dirty="0"/>
          </a:p>
          <a:p>
            <a:pPr lvl="2"/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ko-KR" altLang="en-US" dirty="0" smtClean="0"/>
              <a:t>첫번째 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포인터</a:t>
            </a:r>
            <a:endParaRPr lang="en-US" altLang="ko-KR" dirty="0"/>
          </a:p>
          <a:p>
            <a:pPr lvl="1"/>
            <a:r>
              <a:rPr lang="ko-KR" altLang="en-US" dirty="0"/>
              <a:t>두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 </a:t>
            </a:r>
            <a:r>
              <a:rPr lang="ko-KR" altLang="en-US" dirty="0"/>
              <a:t>유형으로 기준점으로부터 떨어진 </a:t>
            </a:r>
            <a:r>
              <a:rPr lang="ko-KR" altLang="en-US" dirty="0" smtClean="0"/>
              <a:t>값</a:t>
            </a:r>
            <a:endParaRPr lang="en-US" altLang="ko-KR" dirty="0"/>
          </a:p>
          <a:p>
            <a:pPr lvl="3"/>
            <a:r>
              <a:rPr lang="ko-KR" altLang="en-US" dirty="0"/>
              <a:t>흔히 오프셋</a:t>
            </a:r>
            <a:r>
              <a:rPr lang="en-US" altLang="ko-KR" dirty="0"/>
              <a:t>(offset)</a:t>
            </a:r>
            <a:r>
              <a:rPr lang="ko-KR" altLang="en-US" dirty="0"/>
              <a:t>이라 부름</a:t>
            </a:r>
            <a:endParaRPr lang="en-US" altLang="ko-KR" dirty="0"/>
          </a:p>
          <a:p>
            <a:pPr lvl="1"/>
            <a:r>
              <a:rPr lang="ko-KR" altLang="en-US" dirty="0"/>
              <a:t>세 번째 </a:t>
            </a:r>
            <a:r>
              <a:rPr lang="ko-KR" altLang="en-US" dirty="0" smtClean="0"/>
              <a:t>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오프셋을 </a:t>
            </a:r>
            <a:r>
              <a:rPr lang="ko-KR" altLang="en-US" dirty="0"/>
              <a:t>계산하는 기준점</a:t>
            </a:r>
            <a:endParaRPr lang="en-US" altLang="ko-KR" dirty="0"/>
          </a:p>
          <a:p>
            <a:pPr lvl="2"/>
            <a:r>
              <a:rPr lang="ko-KR" altLang="en-US" dirty="0"/>
              <a:t>정수형 기호 상수로 다음 세 가지 중의 </a:t>
            </a:r>
            <a:r>
              <a:rPr lang="ko-KR" altLang="en-US" dirty="0" smtClean="0"/>
              <a:t>하나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fseek</a:t>
            </a:r>
            <a:r>
              <a:rPr lang="en-US" altLang="ko-KR" dirty="0" smtClean="0"/>
              <a:t>()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63" y="1635369"/>
            <a:ext cx="5606142" cy="1757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49" y="5314950"/>
            <a:ext cx="63722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(f, 100L, SEEK_SET)</a:t>
            </a:r>
            <a:r>
              <a:rPr lang="ko-KR" altLang="en-US" dirty="0"/>
              <a:t>의 호출</a:t>
            </a:r>
            <a:endParaRPr lang="en-US" altLang="ko-KR" dirty="0"/>
          </a:p>
          <a:p>
            <a:pPr lvl="1"/>
            <a:r>
              <a:rPr lang="ko-KR" altLang="en-US" dirty="0"/>
              <a:t>파일 위치를 파일의 처음 위치에서 </a:t>
            </a:r>
            <a:r>
              <a:rPr lang="en-US" altLang="ko-KR" dirty="0"/>
              <a:t>100</a:t>
            </a:r>
            <a:r>
              <a:rPr lang="ko-KR" altLang="en-US" dirty="0"/>
              <a:t>바이트 떨어진 위치로 이동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(f, 100L, SEEK_CUR)</a:t>
            </a:r>
            <a:r>
              <a:rPr lang="ko-KR" altLang="en-US" dirty="0"/>
              <a:t>의 호출</a:t>
            </a:r>
            <a:endParaRPr lang="en-US" altLang="ko-KR" dirty="0"/>
          </a:p>
          <a:p>
            <a:pPr lvl="1"/>
            <a:r>
              <a:rPr lang="ko-KR" altLang="en-US" dirty="0"/>
              <a:t>파일의 현재 위치에서 </a:t>
            </a:r>
            <a:r>
              <a:rPr lang="en-US" altLang="ko-KR" dirty="0"/>
              <a:t>100</a:t>
            </a:r>
            <a:r>
              <a:rPr lang="ko-KR" altLang="en-US" dirty="0"/>
              <a:t>바이트 떨어진 위치로 이동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(f, -100L, SEEK_END)</a:t>
            </a:r>
            <a:r>
              <a:rPr lang="ko-KR" altLang="en-US" dirty="0"/>
              <a:t>의 호출</a:t>
            </a:r>
            <a:endParaRPr lang="en-US" altLang="ko-KR" dirty="0"/>
          </a:p>
          <a:p>
            <a:pPr lvl="1"/>
            <a:r>
              <a:rPr lang="ko-KR" altLang="en-US" dirty="0"/>
              <a:t>파일 끝 위치에서 앞으로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100</a:t>
            </a:r>
            <a:r>
              <a:rPr lang="ko-KR" altLang="en-US" dirty="0"/>
              <a:t>바이트 떨어진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위치로 이동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en-US" altLang="ko-KR" dirty="0"/>
              <a:t>offset</a:t>
            </a:r>
          </a:p>
          <a:p>
            <a:pPr lvl="1"/>
            <a:r>
              <a:rPr lang="ko-KR" altLang="en-US" dirty="0"/>
              <a:t>양수이면 파일의 끝점으로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음수이면 파일의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시작점으로의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이동방향을 표시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fseek</a:t>
            </a:r>
            <a:r>
              <a:rPr lang="en-US" altLang="ko-KR" dirty="0" smtClean="0"/>
              <a:t>() 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39" y="2951702"/>
            <a:ext cx="5130982" cy="3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워드프로세서 없이 프로그램에서 프로그램의 결과로 구성되는 파일을 직접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프로그램에서 출력을 파일에 한다면 파일이 생성</a:t>
            </a:r>
            <a:endParaRPr lang="en-US" altLang="ko-KR" dirty="0"/>
          </a:p>
          <a:p>
            <a:pPr lvl="1"/>
            <a:r>
              <a:rPr lang="ko-KR" altLang="en-US" dirty="0"/>
              <a:t>반대로 키보드에서 표준 입력하던 입력을 파일에서 입력하면 파일 입력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필요성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02" y="3001473"/>
            <a:ext cx="68294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위치와 관련된 함수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ftell</a:t>
            </a:r>
            <a:r>
              <a:rPr lang="en-US" altLang="ko-KR" dirty="0"/>
              <a:t>(): </a:t>
            </a:r>
            <a:r>
              <a:rPr lang="ko-KR" altLang="en-US" dirty="0"/>
              <a:t>인자인 파일의 파일 위치를 반환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rewind(): </a:t>
            </a:r>
            <a:r>
              <a:rPr lang="ko-KR" altLang="en-US" dirty="0"/>
              <a:t>파일 위치를 무조건 가장 앞으로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rewind() </a:t>
            </a:r>
            <a:r>
              <a:rPr lang="ko-KR" altLang="en-US" dirty="0"/>
              <a:t>호출</a:t>
            </a:r>
            <a:r>
              <a:rPr lang="en-US" altLang="ko-KR" dirty="0"/>
              <a:t>: </a:t>
            </a:r>
            <a:r>
              <a:rPr lang="ko-KR" altLang="en-US" dirty="0"/>
              <a:t>파일의 맨 처음으로 이동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fseek</a:t>
            </a:r>
            <a:r>
              <a:rPr lang="en-US" altLang="ko-KR" dirty="0"/>
              <a:t>(f, 0L, SEEK_SET)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fseek</a:t>
            </a:r>
            <a:r>
              <a:rPr lang="en-US" altLang="ko-KR" dirty="0" smtClean="0"/>
              <a:t>() 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95" y="2301019"/>
            <a:ext cx="6381750" cy="1095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29" y="4323430"/>
            <a:ext cx="5126649" cy="22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2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fopen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fopen_s</a:t>
            </a:r>
            <a:r>
              <a:rPr lang="en-US" altLang="ko-KR" dirty="0"/>
              <a:t>()</a:t>
            </a:r>
            <a:r>
              <a:rPr lang="ko-KR" altLang="en-US" dirty="0"/>
              <a:t>의 인자인 </a:t>
            </a:r>
            <a:r>
              <a:rPr lang="ko-KR" altLang="en-US" dirty="0" err="1"/>
              <a:t>파일열기</a:t>
            </a:r>
            <a:r>
              <a:rPr lang="ko-KR" altLang="en-US" dirty="0"/>
              <a:t> 종류</a:t>
            </a:r>
            <a:r>
              <a:rPr lang="en-US" altLang="ko-KR" dirty="0"/>
              <a:t>(</a:t>
            </a:r>
            <a:r>
              <a:rPr lang="ko-KR" altLang="en-US" dirty="0"/>
              <a:t>모드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텍스트 파일인 경우 “</a:t>
            </a:r>
            <a:r>
              <a:rPr lang="en-US" altLang="ko-KR" dirty="0"/>
              <a:t>r”, “w”, “a”, “r+”, “w+”, “a+”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파일모드</a:t>
            </a:r>
            <a:endParaRPr lang="en-US" altLang="ko-KR" dirty="0"/>
          </a:p>
          <a:p>
            <a:pPr lvl="1"/>
            <a:r>
              <a:rPr lang="ko-KR" altLang="en-US" dirty="0" err="1"/>
              <a:t>읽기모드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</a:p>
          <a:p>
            <a:pPr lvl="2"/>
            <a:r>
              <a:rPr lang="ko-KR" altLang="en-US" dirty="0"/>
              <a:t>읽기가 가능한 모드이며</a:t>
            </a:r>
            <a:r>
              <a:rPr lang="en-US" altLang="ko-KR" dirty="0"/>
              <a:t>, </a:t>
            </a:r>
            <a:r>
              <a:rPr lang="ko-KR" altLang="en-US" dirty="0"/>
              <a:t>쓰기는 불가능</a:t>
            </a:r>
            <a:endParaRPr lang="en-US" altLang="ko-KR" dirty="0"/>
          </a:p>
          <a:p>
            <a:pPr lvl="1"/>
            <a:r>
              <a:rPr lang="ko-KR" altLang="en-US" dirty="0" err="1"/>
              <a:t>쓰기모드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</a:p>
          <a:p>
            <a:pPr lvl="2"/>
            <a:r>
              <a:rPr lang="ko-KR" altLang="en-US" dirty="0"/>
              <a:t>파일 어디에든 쓰기가 가능한 모드이나 읽기는 불가능</a:t>
            </a:r>
            <a:endParaRPr lang="en-US" altLang="ko-KR" dirty="0"/>
          </a:p>
          <a:p>
            <a:pPr lvl="1"/>
            <a:r>
              <a:rPr lang="ko-KR" altLang="en-US" dirty="0" err="1"/>
              <a:t>추가모드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</a:p>
          <a:p>
            <a:pPr lvl="2"/>
            <a:r>
              <a:rPr lang="ko-KR" altLang="en-US" dirty="0"/>
              <a:t>파일 중간에 쓸 수 없으며 파일 마지막에 추가적으로 쓰는 것만 가능한 모드</a:t>
            </a:r>
            <a:endParaRPr lang="en-US" altLang="ko-KR" dirty="0"/>
          </a:p>
          <a:p>
            <a:pPr lvl="2"/>
            <a:r>
              <a:rPr lang="ko-KR" altLang="en-US" dirty="0"/>
              <a:t>읽기는 불가능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파일에 쓰는 내용은 무조건 파일 마지막에 추가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다양한 모드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3" y="1870356"/>
            <a:ext cx="5640890" cy="21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3885089"/>
          </a:xfrm>
        </p:spPr>
        <p:txBody>
          <a:bodyPr numCol="2">
            <a:normAutofit lnSpcReduction="10000"/>
          </a:bodyPr>
          <a:lstStyle/>
          <a:p>
            <a:r>
              <a:rPr lang="ko-KR" altLang="en-US" dirty="0"/>
              <a:t>파일모드에서 </a:t>
            </a:r>
            <a:r>
              <a:rPr lang="en-US" altLang="ko-KR" dirty="0"/>
              <a:t>+</a:t>
            </a:r>
            <a:r>
              <a:rPr lang="ko-KR" altLang="en-US" dirty="0"/>
              <a:t>의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수정</a:t>
            </a:r>
            <a:r>
              <a:rPr lang="en-US" altLang="ko-KR" dirty="0"/>
              <a:t>(update) </a:t>
            </a:r>
            <a:r>
              <a:rPr lang="ko-KR" altLang="en-US" dirty="0"/>
              <a:t>모드 의미</a:t>
            </a:r>
            <a:endParaRPr lang="en-US" altLang="ko-KR" dirty="0"/>
          </a:p>
          <a:p>
            <a:pPr lvl="2"/>
            <a:r>
              <a:rPr lang="ko-KR" altLang="en-US" dirty="0"/>
              <a:t>원래의 모드에서 읽기 또는 쓰기가 추가되는 모드</a:t>
            </a:r>
            <a:endParaRPr lang="en-US" altLang="ko-KR" dirty="0"/>
          </a:p>
          <a:p>
            <a:pPr lvl="2"/>
            <a:r>
              <a:rPr lang="ko-KR" altLang="en-US" dirty="0" smtClean="0"/>
              <a:t>모드 </a:t>
            </a:r>
            <a:r>
              <a:rPr lang="ko-KR" altLang="en-US" dirty="0"/>
              <a:t>간의 전환이 가능</a:t>
            </a:r>
            <a:endParaRPr lang="en-US" altLang="ko-KR" dirty="0"/>
          </a:p>
          <a:p>
            <a:r>
              <a:rPr lang="ko-KR" altLang="en-US" dirty="0" err="1"/>
              <a:t>파일모드</a:t>
            </a:r>
            <a:r>
              <a:rPr lang="ko-KR" altLang="en-US" dirty="0"/>
              <a:t> </a:t>
            </a:r>
            <a:r>
              <a:rPr lang="en-US" altLang="ko-KR" dirty="0"/>
              <a:t>r+</a:t>
            </a:r>
          </a:p>
          <a:p>
            <a:pPr lvl="1"/>
            <a:r>
              <a:rPr lang="ko-KR" altLang="en-US" dirty="0"/>
              <a:t>처음에 읽기 모드로 파일을 </a:t>
            </a:r>
            <a:r>
              <a:rPr lang="ko-KR" altLang="en-US" dirty="0" smtClean="0"/>
              <a:t>열어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쓰기 모드로 전환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파일이 없으면 오류가 발생</a:t>
            </a:r>
            <a:endParaRPr lang="en-US" altLang="ko-KR" dirty="0"/>
          </a:p>
          <a:p>
            <a:r>
              <a:rPr lang="ko-KR" altLang="en-US" dirty="0" err="1"/>
              <a:t>파일모드</a:t>
            </a:r>
            <a:r>
              <a:rPr lang="ko-KR" altLang="en-US" dirty="0"/>
              <a:t> </a:t>
            </a:r>
            <a:r>
              <a:rPr lang="en-US" altLang="ko-KR" dirty="0"/>
              <a:t>w+</a:t>
            </a:r>
          </a:p>
          <a:p>
            <a:pPr lvl="1"/>
            <a:r>
              <a:rPr lang="ko-KR" altLang="en-US" dirty="0"/>
              <a:t>처음에 쓰기 모드로 파일을 </a:t>
            </a:r>
            <a:r>
              <a:rPr lang="ko-KR" altLang="en-US" dirty="0" smtClean="0"/>
              <a:t>열어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읽기 모드로 </a:t>
            </a:r>
            <a:r>
              <a:rPr lang="ko-KR" altLang="en-US" dirty="0"/>
              <a:t>전환 가능</a:t>
            </a:r>
            <a:endParaRPr lang="en-US" altLang="ko-KR" dirty="0"/>
          </a:p>
          <a:p>
            <a:pPr lvl="1"/>
            <a:r>
              <a:rPr lang="ko-KR" altLang="en-US" dirty="0"/>
              <a:t>만일 파일이 </a:t>
            </a:r>
            <a:r>
              <a:rPr lang="ko-KR" altLang="en-US" dirty="0" smtClean="0"/>
              <a:t>존재한다면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이전의 </a:t>
            </a:r>
            <a:r>
              <a:rPr lang="ko-KR" altLang="en-US" dirty="0"/>
              <a:t>내용은 모두 사라짐</a:t>
            </a:r>
            <a:endParaRPr lang="en-US" altLang="ko-KR" dirty="0"/>
          </a:p>
          <a:p>
            <a:r>
              <a:rPr lang="ko-KR" altLang="en-US" dirty="0" err="1"/>
              <a:t>파일모드</a:t>
            </a:r>
            <a:r>
              <a:rPr lang="ko-KR" altLang="en-US" dirty="0"/>
              <a:t> </a:t>
            </a:r>
            <a:r>
              <a:rPr lang="en-US" altLang="ko-KR" dirty="0"/>
              <a:t>a+</a:t>
            </a:r>
          </a:p>
          <a:p>
            <a:pPr lvl="1"/>
            <a:r>
              <a:rPr lang="ko-KR" altLang="en-US" dirty="0"/>
              <a:t>처음에 추가 모드로 파일을 </a:t>
            </a:r>
            <a:r>
              <a:rPr lang="ko-KR" altLang="en-US" dirty="0" smtClean="0"/>
              <a:t>열어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</a:t>
            </a:r>
            <a:r>
              <a:rPr lang="ko-KR" altLang="en-US" dirty="0"/>
              <a:t>읽기 모드로 전환 가능</a:t>
            </a:r>
            <a:endParaRPr lang="en-US" altLang="ko-KR" dirty="0"/>
          </a:p>
          <a:p>
            <a:r>
              <a:rPr lang="ko-KR" altLang="en-US" dirty="0"/>
              <a:t>수정모드에서 </a:t>
            </a:r>
            <a:r>
              <a:rPr lang="ko-KR" altLang="en-US" dirty="0" err="1" smtClean="0"/>
              <a:t>모드전환</a:t>
            </a:r>
            <a:endParaRPr lang="en-US" altLang="ko-KR" dirty="0" smtClean="0"/>
          </a:p>
          <a:p>
            <a:pPr lvl="1"/>
            <a:r>
              <a:rPr lang="ko-KR" altLang="en-US" dirty="0" err="1"/>
              <a:t>추가모드와</a:t>
            </a:r>
            <a:r>
              <a:rPr lang="ko-KR" altLang="en-US" dirty="0"/>
              <a:t> </a:t>
            </a:r>
            <a:r>
              <a:rPr lang="ko-KR" altLang="en-US" dirty="0" err="1"/>
              <a:t>읽기모드</a:t>
            </a:r>
            <a:r>
              <a:rPr lang="ko-KR" altLang="en-US" dirty="0"/>
              <a:t> 간</a:t>
            </a:r>
            <a:r>
              <a:rPr lang="en-US" altLang="ko-KR" dirty="0"/>
              <a:t>, </a:t>
            </a:r>
            <a:r>
              <a:rPr lang="ko-KR" altLang="en-US" dirty="0" err="1"/>
              <a:t>쓰기모드와</a:t>
            </a:r>
            <a:r>
              <a:rPr lang="ko-KR" altLang="en-US" dirty="0"/>
              <a:t> 읽기 </a:t>
            </a:r>
            <a:r>
              <a:rPr lang="ko-KR" altLang="en-US" dirty="0" err="1"/>
              <a:t>모드간의</a:t>
            </a:r>
            <a:r>
              <a:rPr lang="ko-KR" altLang="en-US" dirty="0"/>
              <a:t> 전환이 가능</a:t>
            </a:r>
          </a:p>
          <a:p>
            <a:pPr lvl="1"/>
            <a:r>
              <a:rPr lang="ko-KR" altLang="en-US" dirty="0" err="1"/>
              <a:t>파일모드</a:t>
            </a:r>
            <a:r>
              <a:rPr lang="ko-KR" altLang="en-US" dirty="0"/>
              <a:t> 전환 사이에는 </a:t>
            </a:r>
            <a:r>
              <a:rPr lang="en-US" altLang="ko-KR" dirty="0" err="1"/>
              <a:t>fflush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fseek</a:t>
            </a:r>
            <a:r>
              <a:rPr lang="en-US" altLang="ko-KR" dirty="0"/>
              <a:t>() </a:t>
            </a:r>
            <a:r>
              <a:rPr lang="ko-KR" altLang="en-US" dirty="0"/>
              <a:t>또는 </a:t>
            </a:r>
            <a:r>
              <a:rPr lang="en-US" altLang="ko-KR" dirty="0"/>
              <a:t>rewind()</a:t>
            </a:r>
            <a:r>
              <a:rPr lang="ko-KR" altLang="en-US" dirty="0"/>
              <a:t>와 같은 함수 호출이 필요</a:t>
            </a:r>
          </a:p>
          <a:p>
            <a:r>
              <a:rPr lang="ko-KR" altLang="en-US" dirty="0"/>
              <a:t>이진 파일을 위한 파일 열기 모드</a:t>
            </a:r>
          </a:p>
          <a:p>
            <a:pPr lvl="1"/>
            <a:r>
              <a:rPr lang="ko-KR" altLang="en-US" dirty="0"/>
              <a:t>문자 ‘</a:t>
            </a:r>
            <a:r>
              <a:rPr lang="en-US" altLang="ko-KR" dirty="0"/>
              <a:t>b’</a:t>
            </a:r>
            <a:r>
              <a:rPr lang="ko-KR" altLang="en-US" dirty="0"/>
              <a:t>를 추가 가능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다양한 모드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1" y="4976810"/>
            <a:ext cx="3055693" cy="1643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76" y="4896434"/>
            <a:ext cx="48196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970124" cy="5326652"/>
          </a:xfrm>
        </p:spPr>
        <p:txBody>
          <a:bodyPr/>
          <a:lstStyle/>
          <a:p>
            <a:r>
              <a:rPr lang="ko-KR" altLang="en-US" dirty="0" smtClean="0"/>
              <a:t>제일 </a:t>
            </a:r>
            <a:r>
              <a:rPr lang="ko-KR" altLang="en-US" dirty="0"/>
              <a:t>먼저 파일 </a:t>
            </a:r>
            <a:r>
              <a:rPr lang="en-US" altLang="ko-KR" dirty="0" err="1"/>
              <a:t>score.bin</a:t>
            </a:r>
            <a:r>
              <a:rPr lang="en-US" altLang="ko-KR" dirty="0"/>
              <a:t> </a:t>
            </a:r>
            <a:r>
              <a:rPr lang="ko-KR" altLang="en-US" dirty="0"/>
              <a:t>파일에 있는 학생 정보를 모두 읽어와 출력</a:t>
            </a:r>
          </a:p>
          <a:p>
            <a:pPr lvl="1"/>
            <a:r>
              <a:rPr lang="ko-KR" altLang="en-US" dirty="0"/>
              <a:t>파일에 있는 마지막 학생 정보로부터 마지막 학생 번호를 알아냄</a:t>
            </a:r>
          </a:p>
          <a:p>
            <a:pPr lvl="1"/>
            <a:r>
              <a:rPr lang="ko-KR" altLang="en-US" dirty="0"/>
              <a:t>이 번호에 </a:t>
            </a:r>
            <a:r>
              <a:rPr lang="en-US" altLang="ko-KR" dirty="0"/>
              <a:t>1</a:t>
            </a:r>
            <a:r>
              <a:rPr lang="ko-KR" altLang="en-US" dirty="0"/>
              <a:t>씩 증가시키면서 다음에 추가될 학생의 번호로 이용</a:t>
            </a:r>
          </a:p>
          <a:p>
            <a:pPr lvl="1"/>
            <a:r>
              <a:rPr lang="ko-KR" altLang="en-US" dirty="0"/>
              <a:t>추가될 학생 정보는 학생마다 한 </a:t>
            </a:r>
            <a:r>
              <a:rPr lang="ko-KR" altLang="en-US" dirty="0" err="1"/>
              <a:t>행씩</a:t>
            </a:r>
            <a:r>
              <a:rPr lang="ko-KR" altLang="en-US" dirty="0"/>
              <a:t> 자료를 받아서 파일 </a:t>
            </a:r>
            <a:r>
              <a:rPr lang="en-US" altLang="ko-KR" dirty="0" err="1"/>
              <a:t>score.bin</a:t>
            </a:r>
            <a:r>
              <a:rPr lang="en-US" altLang="ko-KR" dirty="0"/>
              <a:t> </a:t>
            </a:r>
            <a:r>
              <a:rPr lang="ko-KR" altLang="en-US" dirty="0"/>
              <a:t>파일에 추가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학생의 성적 정보를 추가하는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735520"/>
            <a:ext cx="4249615" cy="60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74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952538" cy="5326652"/>
          </a:xfrm>
        </p:spPr>
        <p:txBody>
          <a:bodyPr/>
          <a:lstStyle/>
          <a:p>
            <a:r>
              <a:rPr lang="ko-KR" altLang="en-US" dirty="0"/>
              <a:t>키보드 </a:t>
            </a:r>
            <a:r>
              <a:rPr lang="en-US" altLang="ko-KR" dirty="0"/>
              <a:t>ctrl + z</a:t>
            </a:r>
            <a:r>
              <a:rPr lang="ko-KR" altLang="en-US" dirty="0"/>
              <a:t>를 누르면 입력이 종료</a:t>
            </a:r>
          </a:p>
          <a:p>
            <a:pPr lvl="1"/>
            <a:r>
              <a:rPr lang="ko-KR" altLang="en-US" dirty="0"/>
              <a:t>다시 파일 </a:t>
            </a:r>
            <a:r>
              <a:rPr lang="en-US" altLang="ko-KR" dirty="0" err="1"/>
              <a:t>score.bin</a:t>
            </a:r>
            <a:r>
              <a:rPr lang="ko-KR" altLang="en-US" dirty="0"/>
              <a:t>에서 모든 자료를 읽어 모든 정보를 출력</a:t>
            </a:r>
          </a:p>
          <a:p>
            <a:pPr lvl="1"/>
            <a:r>
              <a:rPr lang="en-US" altLang="ko-KR" dirty="0" err="1" smtClean="0"/>
              <a:t>score.bin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"</a:t>
            </a:r>
            <a:r>
              <a:rPr lang="en-US" altLang="ko-KR" dirty="0"/>
              <a:t>ab+"</a:t>
            </a:r>
            <a:r>
              <a:rPr lang="ko-KR" altLang="en-US" dirty="0"/>
              <a:t>로 열기</a:t>
            </a:r>
          </a:p>
          <a:p>
            <a:pPr lvl="2"/>
            <a:r>
              <a:rPr lang="ko-KR" altLang="en-US" dirty="0" smtClean="0"/>
              <a:t>학생 </a:t>
            </a:r>
            <a:r>
              <a:rPr lang="ko-KR" altLang="en-US" dirty="0"/>
              <a:t>정보를 추가도 하고</a:t>
            </a:r>
            <a:r>
              <a:rPr lang="en-US" altLang="ko-KR" dirty="0"/>
              <a:t>, </a:t>
            </a:r>
            <a:r>
              <a:rPr lang="ko-KR" altLang="en-US" dirty="0"/>
              <a:t>다시 읽기도 하기 위함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학생의 성적 </a:t>
            </a:r>
            <a:r>
              <a:rPr lang="ko-KR" altLang="en-US" dirty="0" smtClean="0"/>
              <a:t>정보를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추가하는 프로그램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14" y="100703"/>
            <a:ext cx="4637073" cy="66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732732" cy="532665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학생의 성적 </a:t>
            </a:r>
            <a:r>
              <a:rPr lang="ko-KR" altLang="en-US" dirty="0" smtClean="0"/>
              <a:t>정보를 추가하는 </a:t>
            </a:r>
            <a:r>
              <a:rPr lang="ko-KR" altLang="en-US" dirty="0"/>
              <a:t>프로그램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89" y="1161696"/>
            <a:ext cx="5365128" cy="51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5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입출력 장치를 이용한 입출력 함수</a:t>
            </a:r>
            <a:endParaRPr lang="en-US" altLang="ko-KR" dirty="0"/>
          </a:p>
          <a:p>
            <a:pPr lvl="1"/>
            <a:r>
              <a:rPr lang="ko-KR" altLang="en-US" dirty="0"/>
              <a:t>대부분 </a:t>
            </a:r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블록과 정수 자료의 파일 입출력 함수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getw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putw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워드</a:t>
            </a:r>
            <a:r>
              <a:rPr lang="en-US" altLang="ko-KR" dirty="0"/>
              <a:t>(word) </a:t>
            </a:r>
            <a:r>
              <a:rPr lang="ko-KR" altLang="en-US" dirty="0"/>
              <a:t>크기의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정수를 파일에 이진 모드로 </a:t>
            </a:r>
            <a:r>
              <a:rPr lang="ko-KR" altLang="en-US" dirty="0" err="1"/>
              <a:t>입출력하는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smtClean="0"/>
              <a:t>파일과 이진 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22" y="1884117"/>
            <a:ext cx="6169895" cy="2249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22" y="5458633"/>
            <a:ext cx="6169895" cy="12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9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4271949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remove()</a:t>
            </a:r>
          </a:p>
          <a:p>
            <a:pPr lvl="1"/>
            <a:r>
              <a:rPr lang="ko-KR" altLang="en-US" dirty="0"/>
              <a:t>지정된 특정한 파일을 삭제</a:t>
            </a:r>
            <a:endParaRPr lang="en-US" altLang="ko-KR" dirty="0"/>
          </a:p>
          <a:p>
            <a:pPr lvl="1"/>
            <a:r>
              <a:rPr lang="en-US" altLang="ko-KR" dirty="0"/>
              <a:t>remove("sample.txt")</a:t>
            </a:r>
          </a:p>
          <a:p>
            <a:pPr lvl="2"/>
            <a:r>
              <a:rPr lang="ko-KR" altLang="en-US" dirty="0"/>
              <a:t>문자열로 지정된 파일을 삭제</a:t>
            </a:r>
            <a:endParaRPr lang="en-US" altLang="ko-KR" dirty="0"/>
          </a:p>
          <a:p>
            <a:pPr lvl="1"/>
            <a:r>
              <a:rPr lang="ko-KR" altLang="en-US" dirty="0"/>
              <a:t>파일이 성공적으로 </a:t>
            </a:r>
            <a:r>
              <a:rPr lang="ko-KR" altLang="en-US" dirty="0" smtClean="0"/>
              <a:t>삭제되면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을 반환하며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실패하면 </a:t>
            </a:r>
            <a:r>
              <a:rPr lang="en-US" altLang="ko-KR" dirty="0"/>
              <a:t>-1</a:t>
            </a:r>
            <a:r>
              <a:rPr lang="ko-KR" altLang="en-US" dirty="0"/>
              <a:t>을 반환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rename()</a:t>
            </a:r>
          </a:p>
          <a:p>
            <a:pPr lvl="1"/>
            <a:r>
              <a:rPr lang="ko-KR" altLang="en-US" dirty="0"/>
              <a:t>지정된 파일 또는 폴더의 이름을 새로운 이름으로 바꾸는 기능을 수행</a:t>
            </a:r>
            <a:endParaRPr lang="en-US" altLang="ko-KR" dirty="0"/>
          </a:p>
          <a:p>
            <a:pPr lvl="1"/>
            <a:r>
              <a:rPr lang="en-US" altLang="ko-KR" dirty="0"/>
              <a:t>rename(“oldname.txt”, “newname.txt”)</a:t>
            </a:r>
          </a:p>
          <a:p>
            <a:pPr lvl="2"/>
            <a:r>
              <a:rPr lang="ko-KR" altLang="en-US" dirty="0"/>
              <a:t>앞의 파일이름 또는 </a:t>
            </a:r>
            <a:r>
              <a:rPr lang="ko-KR" altLang="en-US" dirty="0" err="1"/>
              <a:t>폴더이름을</a:t>
            </a:r>
            <a:r>
              <a:rPr lang="ko-KR" altLang="en-US" dirty="0"/>
              <a:t> 뒤에 지정한 이름으로 바꾸는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ko-KR" altLang="en-US" dirty="0"/>
              <a:t>성공적으로 이름이 </a:t>
            </a:r>
            <a:r>
              <a:rPr lang="ko-KR" altLang="en-US" dirty="0" smtClean="0"/>
              <a:t>수정되면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을 반환하며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실패하면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아닌 정수를 반환</a:t>
            </a:r>
          </a:p>
          <a:p>
            <a:r>
              <a:rPr lang="ko-KR" altLang="en-US" dirty="0"/>
              <a:t>헤더 파일 </a:t>
            </a:r>
            <a:r>
              <a:rPr lang="en-US" altLang="ko-KR" dirty="0" err="1"/>
              <a:t>stdio.h</a:t>
            </a:r>
            <a:r>
              <a:rPr lang="ko-KR" altLang="en-US" dirty="0"/>
              <a:t>에 그 함수 원형이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 함수 </a:t>
            </a:r>
            <a:r>
              <a:rPr lang="en-US" altLang="ko-KR" dirty="0"/>
              <a:t>remove()</a:t>
            </a:r>
            <a:r>
              <a:rPr lang="ko-KR" altLang="en-US" dirty="0"/>
              <a:t>와 </a:t>
            </a:r>
            <a:r>
              <a:rPr lang="en-US" altLang="ko-KR" dirty="0"/>
              <a:t>rename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16" y="5293809"/>
            <a:ext cx="7448551" cy="9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12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rename()</a:t>
            </a:r>
            <a:r>
              <a:rPr lang="ko-KR" altLang="en-US" dirty="0"/>
              <a:t>을 이용한 예제 프로그램 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폴더에서 파일 </a:t>
            </a:r>
            <a:r>
              <a:rPr lang="en-US" altLang="ko-KR" dirty="0" err="1"/>
              <a:t>old.c</a:t>
            </a:r>
            <a:r>
              <a:rPr lang="ko-KR" altLang="en-US" dirty="0"/>
              <a:t>가 </a:t>
            </a:r>
            <a:r>
              <a:rPr lang="en-US" altLang="ko-KR" dirty="0" err="1"/>
              <a:t>new.c</a:t>
            </a:r>
            <a:r>
              <a:rPr lang="ko-KR" altLang="en-US" dirty="0"/>
              <a:t>로 변경된 것을 확인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이름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31939" y="2310912"/>
            <a:ext cx="6257925" cy="3553914"/>
            <a:chOff x="1443037" y="2266950"/>
            <a:chExt cx="6257925" cy="35539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494" y="4563564"/>
              <a:ext cx="6248400" cy="1257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037" y="2266950"/>
              <a:ext cx="6257925" cy="232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710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정수 배열의 내용을 모두 파일에 출력한 후</a:t>
            </a:r>
            <a:endParaRPr lang="en-US" altLang="ko-KR" dirty="0"/>
          </a:p>
          <a:p>
            <a:pPr lvl="1"/>
            <a:r>
              <a:rPr lang="ko-KR" altLang="en-US" dirty="0"/>
              <a:t>다시 파일에서 입력으로 받아 표준 출력</a:t>
            </a:r>
            <a:endParaRPr lang="en-US" altLang="ko-KR" dirty="0"/>
          </a:p>
          <a:p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파일은 </a:t>
            </a:r>
            <a:r>
              <a:rPr lang="en-US" altLang="ko-KR" dirty="0"/>
              <a:t>"</a:t>
            </a:r>
            <a:r>
              <a:rPr lang="en-US" altLang="ko-KR" dirty="0" err="1"/>
              <a:t>wb</a:t>
            </a:r>
            <a:r>
              <a:rPr lang="en-US" altLang="ko-KR" dirty="0"/>
              <a:t>+"</a:t>
            </a:r>
            <a:r>
              <a:rPr lang="ko-KR" altLang="en-US" dirty="0"/>
              <a:t>로 열어 </a:t>
            </a:r>
            <a:r>
              <a:rPr lang="ko-KR" altLang="en-US" dirty="0" err="1"/>
              <a:t>이진모드로</a:t>
            </a:r>
            <a:r>
              <a:rPr lang="ko-KR" altLang="en-US" dirty="0"/>
              <a:t> 쓰고 읽을 수 있도록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_</a:t>
            </a:r>
            <a:r>
              <a:rPr lang="en-US" altLang="ko-KR" dirty="0" err="1"/>
              <a:t>putw</a:t>
            </a:r>
            <a:r>
              <a:rPr lang="en-US" altLang="ko-KR" dirty="0"/>
              <a:t>()</a:t>
            </a:r>
            <a:r>
              <a:rPr lang="ko-KR" altLang="en-US" dirty="0"/>
              <a:t>를 사용해 출력하고 함수 </a:t>
            </a:r>
            <a:r>
              <a:rPr lang="en-US" altLang="ko-KR" dirty="0"/>
              <a:t>_</a:t>
            </a:r>
            <a:r>
              <a:rPr lang="en-US" altLang="ko-KR" dirty="0" err="1"/>
              <a:t>getw</a:t>
            </a:r>
            <a:r>
              <a:rPr lang="en-US" altLang="ko-KR" dirty="0"/>
              <a:t>()</a:t>
            </a:r>
            <a:r>
              <a:rPr lang="ko-KR" altLang="en-US" dirty="0"/>
              <a:t>를 사용해 입력</a:t>
            </a:r>
            <a:endParaRPr lang="en-US" altLang="ko-KR" dirty="0"/>
          </a:p>
          <a:p>
            <a:pPr lvl="1"/>
            <a:r>
              <a:rPr lang="ko-KR" altLang="en-US" dirty="0"/>
              <a:t>배열의 내용을 파일 “</a:t>
            </a:r>
            <a:r>
              <a:rPr lang="en-US" altLang="ko-KR" dirty="0" err="1"/>
              <a:t>test.bin</a:t>
            </a:r>
            <a:r>
              <a:rPr lang="en-US" altLang="ko-KR" dirty="0"/>
              <a:t>”</a:t>
            </a:r>
            <a:r>
              <a:rPr lang="ko-KR" altLang="en-US" dirty="0"/>
              <a:t>에 모두 출력</a:t>
            </a:r>
          </a:p>
          <a:p>
            <a:pPr lvl="1"/>
            <a:r>
              <a:rPr lang="ko-KR" altLang="en-US" dirty="0"/>
              <a:t>파일에 출력 후</a:t>
            </a:r>
            <a:r>
              <a:rPr lang="en-US" altLang="ko-KR" dirty="0"/>
              <a:t>, </a:t>
            </a:r>
            <a:r>
              <a:rPr lang="ko-KR" altLang="en-US" dirty="0"/>
              <a:t>다시 처음부터 읽으려면 함수 </a:t>
            </a:r>
            <a:r>
              <a:rPr lang="en-US" altLang="ko-KR" dirty="0"/>
              <a:t>rewind()</a:t>
            </a:r>
            <a:r>
              <a:rPr lang="ko-KR" altLang="en-US" dirty="0"/>
              <a:t>를 호출</a:t>
            </a:r>
          </a:p>
          <a:p>
            <a:pPr lvl="1"/>
            <a:r>
              <a:rPr lang="ko-KR" altLang="en-US" dirty="0"/>
              <a:t>파일 “</a:t>
            </a:r>
            <a:r>
              <a:rPr lang="en-US" altLang="ko-KR" dirty="0" err="1"/>
              <a:t>test.bin</a:t>
            </a:r>
            <a:r>
              <a:rPr lang="en-US" altLang="ko-KR" dirty="0"/>
              <a:t>”</a:t>
            </a:r>
            <a:r>
              <a:rPr lang="ko-KR" altLang="en-US" dirty="0"/>
              <a:t>에서 정수를 읽을 때는 한 정수 읽은 후 함수 </a:t>
            </a:r>
            <a:r>
              <a:rPr lang="en-US" altLang="ko-KR" dirty="0" err="1"/>
              <a:t>fseek</a:t>
            </a:r>
            <a:r>
              <a:rPr lang="en-US" altLang="ko-KR" dirty="0"/>
              <a:t>()</a:t>
            </a:r>
            <a:r>
              <a:rPr lang="ko-KR" altLang="en-US" dirty="0"/>
              <a:t>을 사용하여 파일 위치를 하나 건너 뛰고 다음 정수를 읽는 식으로 입력하여 다시 </a:t>
            </a:r>
            <a:r>
              <a:rPr lang="ko-KR" altLang="en-US" dirty="0" err="1"/>
              <a:t>표준출력</a:t>
            </a:r>
            <a:endParaRPr lang="ko-KR" altLang="en-US" dirty="0"/>
          </a:p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파일에 출력 자료</a:t>
            </a:r>
            <a:r>
              <a:rPr lang="en-US" altLang="ko-KR" dirty="0"/>
              <a:t>: 10 20 30 40 50 60 70 80</a:t>
            </a:r>
          </a:p>
          <a:p>
            <a:pPr lvl="1"/>
            <a:r>
              <a:rPr lang="ko-KR" altLang="en-US" dirty="0"/>
              <a:t>파일에서 입력 자료</a:t>
            </a:r>
            <a:r>
              <a:rPr lang="en-US" altLang="ko-KR" dirty="0"/>
              <a:t>(</a:t>
            </a:r>
            <a:r>
              <a:rPr lang="ko-KR" altLang="en-US" dirty="0"/>
              <a:t>하나씩 건너 뜀</a:t>
            </a:r>
            <a:r>
              <a:rPr lang="en-US" altLang="ko-KR" dirty="0"/>
              <a:t>): 10 30 50 70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정수 </a:t>
            </a:r>
            <a:r>
              <a:rPr lang="ko-KR" altLang="en-US" dirty="0" err="1"/>
              <a:t>배열값을</a:t>
            </a:r>
            <a:r>
              <a:rPr lang="ko-KR" altLang="en-US" dirty="0"/>
              <a:t> 파일에 출력한 후 다시 입력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80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종료되면 모두 사라지는 자료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변수와 같이 프로그램에서 내부에서 할당되어 사용되는 주기억장치의 메모리 공간 </a:t>
            </a:r>
            <a:endParaRPr lang="en-US" altLang="ko-KR" dirty="0"/>
          </a:p>
          <a:p>
            <a:r>
              <a:rPr lang="ko-KR" altLang="en-US" dirty="0"/>
              <a:t>프로그램이 종료되더라도 계속 저장</a:t>
            </a:r>
            <a:endParaRPr lang="en-US" altLang="ko-KR" dirty="0"/>
          </a:p>
          <a:p>
            <a:pPr lvl="1"/>
            <a:r>
              <a:rPr lang="ko-KR" altLang="en-US" dirty="0"/>
              <a:t>보조기억장치인 디스크에 저장되는 파일</a:t>
            </a:r>
            <a:r>
              <a:rPr lang="en-US" altLang="ko-KR" dirty="0"/>
              <a:t>(file)</a:t>
            </a:r>
            <a:r>
              <a:rPr lang="ko-KR" altLang="en-US" dirty="0"/>
              <a:t>은 직접 삭제하지 않은 한 계속 남음</a:t>
            </a:r>
            <a:endParaRPr lang="en-US" altLang="ko-KR" dirty="0"/>
          </a:p>
          <a:p>
            <a:r>
              <a:rPr lang="ko-KR" altLang="en-US" dirty="0"/>
              <a:t>프로그램에서 사용하던 정보를 종료 후에도 계속 사용하고 싶다면</a:t>
            </a:r>
            <a:endParaRPr lang="en-US" altLang="ko-KR" dirty="0"/>
          </a:p>
          <a:p>
            <a:pPr lvl="1"/>
            <a:r>
              <a:rPr lang="ko-KR" altLang="en-US" dirty="0"/>
              <a:t>프로그램에서 파일에 그 내용을 저장</a:t>
            </a:r>
            <a:endParaRPr lang="en-US" altLang="ko-KR" dirty="0"/>
          </a:p>
          <a:p>
            <a:pPr lvl="1"/>
            <a:r>
              <a:rPr lang="ko-KR" altLang="en-US" dirty="0"/>
              <a:t>학생 성적 처리를 프로그램을 통하여 결과를 얻어내 그 처리 결과를 지속적으로 저장하려면 파일에 저장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파일과 메모리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2" y="4124692"/>
            <a:ext cx="1641856" cy="17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43" y="4252594"/>
            <a:ext cx="4872074" cy="238960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정수 </a:t>
            </a:r>
            <a:r>
              <a:rPr lang="ko-KR" altLang="en-US" dirty="0" err="1"/>
              <a:t>배열값을</a:t>
            </a:r>
            <a:r>
              <a:rPr lang="ko-KR" altLang="en-US" dirty="0"/>
              <a:t> 파일에 출력한 후 다시 입력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52" y="835332"/>
            <a:ext cx="4878265" cy="34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1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3445473"/>
          </a:xfrm>
        </p:spPr>
        <p:txBody>
          <a:bodyPr numCol="2">
            <a:normAutofit fontScale="92500"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: </a:t>
            </a:r>
            <a:r>
              <a:rPr lang="ko-KR" altLang="en-US" dirty="0"/>
              <a:t>보조기억장치의 정보저장 단위로 자료의 집합</a:t>
            </a:r>
            <a:endParaRPr lang="en-US" altLang="ko-KR" dirty="0"/>
          </a:p>
          <a:p>
            <a:pPr lvl="1"/>
            <a:r>
              <a:rPr lang="ko-KR" altLang="en-US" dirty="0"/>
              <a:t>텍스트 파일</a:t>
            </a:r>
            <a:r>
              <a:rPr lang="en-US" altLang="ko-KR" dirty="0"/>
              <a:t>(text file)</a:t>
            </a:r>
            <a:r>
              <a:rPr lang="ko-KR" altLang="en-US" dirty="0"/>
              <a:t>과 이진 파일</a:t>
            </a:r>
            <a:r>
              <a:rPr lang="en-US" altLang="ko-KR" dirty="0"/>
              <a:t>(binary file) </a:t>
            </a:r>
            <a:r>
              <a:rPr lang="ko-KR" altLang="en-US" dirty="0"/>
              <a:t>두 가지 유형으로 나뉨</a:t>
            </a:r>
            <a:endParaRPr lang="en-US" altLang="ko-KR" dirty="0"/>
          </a:p>
          <a:p>
            <a:r>
              <a:rPr lang="ko-KR" altLang="en-US" dirty="0"/>
              <a:t>텍스트 파일</a:t>
            </a:r>
            <a:r>
              <a:rPr lang="en-US" altLang="ko-KR" dirty="0"/>
              <a:t>: </a:t>
            </a:r>
            <a:r>
              <a:rPr lang="ko-KR" altLang="en-US" dirty="0"/>
              <a:t>메모장</a:t>
            </a:r>
            <a:r>
              <a:rPr lang="en-US" altLang="ko-KR" dirty="0"/>
              <a:t>(notepad) </a:t>
            </a:r>
            <a:r>
              <a:rPr lang="ko-KR" altLang="en-US" dirty="0"/>
              <a:t>같은 편집기로 작성된 파일</a:t>
            </a:r>
            <a:endParaRPr lang="en-US" altLang="ko-KR" dirty="0"/>
          </a:p>
          <a:p>
            <a:pPr lvl="1"/>
            <a:r>
              <a:rPr lang="ko-KR" altLang="en-US" dirty="0"/>
              <a:t>내용이 아스키 코드</a:t>
            </a:r>
            <a:r>
              <a:rPr lang="en-US" altLang="ko-KR" dirty="0"/>
              <a:t>(</a:t>
            </a:r>
            <a:r>
              <a:rPr lang="en-US" altLang="ko-KR" dirty="0" err="1"/>
              <a:t>ascii</a:t>
            </a:r>
            <a:r>
              <a:rPr lang="en-US" altLang="ko-KR" dirty="0"/>
              <a:t> code)</a:t>
            </a:r>
            <a:r>
              <a:rPr lang="ko-KR" altLang="en-US" dirty="0"/>
              <a:t>와 같은 문자 </a:t>
            </a:r>
            <a:r>
              <a:rPr lang="ko-KR" altLang="en-US" dirty="0" err="1"/>
              <a:t>코드값으로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2"/>
            <a:r>
              <a:rPr lang="ko-KR" altLang="en-US" dirty="0"/>
              <a:t>메모리에 저장된 실수와 정수와 같은 내용도 문자 형식으로 변환되어 저장</a:t>
            </a:r>
            <a:endParaRPr lang="en-US" altLang="ko-KR" dirty="0"/>
          </a:p>
          <a:p>
            <a:pPr lvl="2"/>
            <a:r>
              <a:rPr lang="ko-KR" altLang="en-US" dirty="0"/>
              <a:t>텍스트 편집기를 통하여 그 내용을 볼 수 있고 수정 가능</a:t>
            </a:r>
            <a:endParaRPr lang="en-US" altLang="ko-KR" dirty="0"/>
          </a:p>
          <a:p>
            <a:r>
              <a:rPr lang="ko-KR" altLang="en-US" dirty="0"/>
              <a:t>이진 파일</a:t>
            </a:r>
            <a:r>
              <a:rPr lang="en-US" altLang="ko-KR" dirty="0"/>
              <a:t>: </a:t>
            </a:r>
            <a:r>
              <a:rPr lang="ko-KR" altLang="en-US" dirty="0" smtClean="0"/>
              <a:t>실행 파일과 </a:t>
            </a:r>
            <a:r>
              <a:rPr lang="ko-KR" altLang="en-US" dirty="0"/>
              <a:t>그림 파일</a:t>
            </a:r>
            <a:r>
              <a:rPr lang="en-US" altLang="ko-KR" dirty="0"/>
              <a:t>, </a:t>
            </a:r>
            <a:r>
              <a:rPr lang="ko-KR" altLang="en-US" dirty="0"/>
              <a:t>음악 파일</a:t>
            </a:r>
            <a:r>
              <a:rPr lang="en-US" altLang="ko-KR" dirty="0"/>
              <a:t>, </a:t>
            </a:r>
            <a:r>
              <a:rPr lang="ko-KR" altLang="en-US" dirty="0"/>
              <a:t>동영상 파일 등</a:t>
            </a:r>
            <a:endParaRPr lang="en-US" altLang="ko-KR" dirty="0"/>
          </a:p>
          <a:p>
            <a:pPr lvl="1"/>
            <a:r>
              <a:rPr lang="ko-KR" altLang="en-US" dirty="0"/>
              <a:t>목적에 알맞은 자료가 이진 형태</a:t>
            </a:r>
            <a:r>
              <a:rPr lang="en-US" altLang="ko-KR" dirty="0"/>
              <a:t>(binary format)</a:t>
            </a:r>
            <a:r>
              <a:rPr lang="ko-KR" altLang="en-US" dirty="0"/>
              <a:t>로 저장되는 파일</a:t>
            </a:r>
            <a:endParaRPr lang="en-US" altLang="ko-KR" dirty="0"/>
          </a:p>
          <a:p>
            <a:pPr lvl="2"/>
            <a:r>
              <a:rPr lang="ko-KR" altLang="en-US" dirty="0"/>
              <a:t>컴퓨터 내부 형식으로 저장되는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자료는 </a:t>
            </a:r>
            <a:r>
              <a:rPr lang="ko-KR" altLang="en-US" dirty="0"/>
              <a:t>메모리 자료 내용에서 어떤 변환도 거치지 않고 그대로 파일에 기록</a:t>
            </a:r>
          </a:p>
          <a:p>
            <a:pPr lvl="1"/>
            <a:r>
              <a:rPr lang="ko-KR" altLang="en-US" dirty="0"/>
              <a:t>입출력 속도도 텍스트 파일보다 빠름</a:t>
            </a:r>
            <a:endParaRPr lang="en-US" altLang="ko-KR" dirty="0"/>
          </a:p>
          <a:p>
            <a:pPr lvl="2"/>
            <a:r>
              <a:rPr lang="ko-KR" altLang="en-US" dirty="0"/>
              <a:t>메모장과 같은 텍스트 편집기로는 그 내용을 볼 수 없음 </a:t>
            </a:r>
            <a:endParaRPr lang="en-US" altLang="ko-KR" dirty="0"/>
          </a:p>
          <a:p>
            <a:pPr lvl="2"/>
            <a:r>
              <a:rPr lang="ko-KR" altLang="en-US" dirty="0"/>
              <a:t>내용을 이미 알고 있는 특정한 프로그램에 의해 인지될 때 의미가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파일과 </a:t>
            </a:r>
            <a:r>
              <a:rPr lang="ko-KR" altLang="en-US" dirty="0" err="1"/>
              <a:t>이진파일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17" y="4256977"/>
            <a:ext cx="4153762" cy="24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2240928"/>
          </a:xfrm>
        </p:spPr>
        <p:txBody>
          <a:bodyPr numCol="2">
            <a:normAutofit/>
          </a:bodyPr>
          <a:lstStyle/>
          <a:p>
            <a:r>
              <a:rPr lang="ko-KR" altLang="en-US" dirty="0" smtClean="0"/>
              <a:t>자료 </a:t>
            </a:r>
            <a:r>
              <a:rPr lang="ko-KR" altLang="en-US" dirty="0"/>
              <a:t>입력과 출력은 자료의 이동</a:t>
            </a:r>
            <a:endParaRPr lang="en-US" altLang="ko-KR" dirty="0"/>
          </a:p>
          <a:p>
            <a:pPr lvl="1"/>
            <a:r>
              <a:rPr lang="ko-KR" altLang="en-US" dirty="0"/>
              <a:t>자료가 이동하려면 이동 경로가 필요</a:t>
            </a:r>
            <a:endParaRPr lang="en-US" altLang="ko-KR" dirty="0"/>
          </a:p>
          <a:p>
            <a:r>
              <a:rPr lang="ko-KR" altLang="en-US" dirty="0"/>
              <a:t>입출력 스트림</a:t>
            </a:r>
            <a:r>
              <a:rPr lang="en-US" altLang="ko-KR" dirty="0"/>
              <a:t>(</a:t>
            </a:r>
            <a:r>
              <a:rPr lang="en-US" altLang="ko-KR" dirty="0" err="1"/>
              <a:t>io</a:t>
            </a:r>
            <a:r>
              <a:rPr lang="en-US" altLang="ko-KR" dirty="0"/>
              <a:t> stream)</a:t>
            </a:r>
          </a:p>
          <a:p>
            <a:pPr lvl="1"/>
            <a:r>
              <a:rPr lang="ko-KR" altLang="en-US" dirty="0"/>
              <a:t>입출력 시 이동 통로</a:t>
            </a:r>
            <a:endParaRPr lang="en-US" altLang="ko-KR" dirty="0"/>
          </a:p>
          <a:p>
            <a:pPr lvl="1"/>
            <a:r>
              <a:rPr lang="ko-KR" altLang="en-US" dirty="0" err="1"/>
              <a:t>표준입력</a:t>
            </a:r>
            <a:r>
              <a:rPr lang="ko-KR" altLang="en-US" dirty="0"/>
              <a:t> 스트림</a:t>
            </a:r>
            <a:r>
              <a:rPr lang="en-US" altLang="ko-KR" dirty="0"/>
              <a:t>: </a:t>
            </a:r>
            <a:r>
              <a:rPr lang="ko-KR" altLang="en-US" dirty="0"/>
              <a:t>키보드에서 프로그램으로 자료가 이동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()</a:t>
            </a:r>
          </a:p>
          <a:p>
            <a:pPr lvl="3"/>
            <a:r>
              <a:rPr lang="ko-KR" altLang="en-US" dirty="0" smtClean="0"/>
              <a:t>표준 </a:t>
            </a:r>
            <a:r>
              <a:rPr lang="ko-KR" altLang="en-US" dirty="0"/>
              <a:t>입력 스트림에서 자료를 읽을 수 있는 함수</a:t>
            </a:r>
            <a:endParaRPr lang="en-US" altLang="ko-KR" dirty="0"/>
          </a:p>
          <a:p>
            <a:pPr lvl="1"/>
            <a:r>
              <a:rPr lang="ko-KR" altLang="en-US" dirty="0" err="1"/>
              <a:t>표준출력</a:t>
            </a:r>
            <a:r>
              <a:rPr lang="ko-KR" altLang="en-US" dirty="0"/>
              <a:t> 스트림</a:t>
            </a:r>
            <a:r>
              <a:rPr lang="en-US" altLang="ko-KR" dirty="0"/>
              <a:t>: </a:t>
            </a:r>
            <a:r>
              <a:rPr lang="ko-KR" altLang="en-US" dirty="0"/>
              <a:t>프로그램에서 모니터의 콘솔로 자료가 이동 경로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</a:p>
          <a:p>
            <a:pPr lvl="3"/>
            <a:r>
              <a:rPr lang="ko-KR" altLang="en-US" dirty="0" err="1"/>
              <a:t>표준출력</a:t>
            </a:r>
            <a:r>
              <a:rPr lang="ko-KR" altLang="en-US" dirty="0"/>
              <a:t> 스트림으로 자료를 보낼 수 있는 함수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스트림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26" y="3402624"/>
            <a:ext cx="6278659" cy="32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75" y="3771900"/>
            <a:ext cx="6444547" cy="292505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064981"/>
            <a:ext cx="8603852" cy="3146534"/>
          </a:xfrm>
        </p:spPr>
        <p:txBody>
          <a:bodyPr numCol="2">
            <a:normAutofit fontScale="92500" lnSpcReduction="10000"/>
          </a:bodyPr>
          <a:lstStyle/>
          <a:p>
            <a:r>
              <a:rPr lang="ko-KR" altLang="en-US" dirty="0"/>
              <a:t>입력 스트림</a:t>
            </a:r>
            <a:r>
              <a:rPr lang="en-US" altLang="ko-KR" dirty="0"/>
              <a:t>(input stream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프로그램으로 </a:t>
            </a:r>
            <a:r>
              <a:rPr lang="ko-KR" altLang="en-US" dirty="0"/>
              <a:t>들어오는 경로</a:t>
            </a:r>
            <a:endParaRPr lang="en-US" altLang="ko-KR" dirty="0"/>
          </a:p>
          <a:p>
            <a:pPr lvl="1"/>
            <a:r>
              <a:rPr lang="ko-KR" altLang="en-US" dirty="0" smtClean="0"/>
              <a:t>자료 </a:t>
            </a:r>
            <a:r>
              <a:rPr lang="ko-KR" altLang="en-US" dirty="0" err="1"/>
              <a:t>원천부</a:t>
            </a:r>
            <a:r>
              <a:rPr lang="en-US" altLang="ko-KR" dirty="0"/>
              <a:t>(data source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자료가 떠나는 시작 </a:t>
            </a:r>
            <a:r>
              <a:rPr lang="ko-KR" altLang="en-US" dirty="0" smtClean="0"/>
              <a:t>부분</a:t>
            </a:r>
            <a:endParaRPr lang="en-US" altLang="ko-KR" dirty="0"/>
          </a:p>
          <a:p>
            <a:pPr lvl="1"/>
            <a:r>
              <a:rPr lang="ko-KR" altLang="en-US" dirty="0" err="1"/>
              <a:t>표준입력</a:t>
            </a:r>
            <a:r>
              <a:rPr lang="en-US" altLang="ko-KR" dirty="0"/>
              <a:t>: </a:t>
            </a:r>
            <a:r>
              <a:rPr lang="ko-KR" altLang="en-US" dirty="0" err="1"/>
              <a:t>원천부가</a:t>
            </a:r>
            <a:r>
              <a:rPr lang="ko-KR" altLang="en-US" dirty="0"/>
              <a:t> 키보드</a:t>
            </a:r>
            <a:endParaRPr lang="en-US" altLang="ko-KR" dirty="0"/>
          </a:p>
          <a:p>
            <a:pPr lvl="2"/>
            <a:r>
              <a:rPr lang="ko-KR" altLang="en-US" dirty="0" err="1" smtClean="0"/>
              <a:t>파일입력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파일로부터 </a:t>
            </a:r>
            <a:r>
              <a:rPr lang="ko-KR" altLang="en-US" dirty="0"/>
              <a:t>자료를 읽는 것</a:t>
            </a:r>
            <a:endParaRPr lang="en-US" altLang="ko-KR" dirty="0"/>
          </a:p>
          <a:p>
            <a:pPr lvl="2"/>
            <a:r>
              <a:rPr lang="ko-KR" altLang="en-US" dirty="0" err="1" smtClean="0"/>
              <a:t>스크린입력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스크린에서 </a:t>
            </a:r>
            <a:r>
              <a:rPr lang="ko-KR" altLang="en-US" dirty="0"/>
              <a:t>터치 정보</a:t>
            </a:r>
            <a:endParaRPr lang="en-US" altLang="ko-KR" dirty="0"/>
          </a:p>
          <a:p>
            <a:pPr lvl="2"/>
            <a:r>
              <a:rPr lang="ko-KR" altLang="en-US" dirty="0"/>
              <a:t>네트워크입력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네트워크를 </a:t>
            </a:r>
            <a:r>
              <a:rPr lang="ko-KR" altLang="en-US" dirty="0"/>
              <a:t>통해 자료가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smtClean="0"/>
              <a:t>출력 </a:t>
            </a:r>
            <a:r>
              <a:rPr lang="ko-KR" altLang="en-US" dirty="0"/>
              <a:t>스트림</a:t>
            </a:r>
            <a:r>
              <a:rPr lang="en-US" altLang="ko-KR" dirty="0"/>
              <a:t>(input stream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ko-KR" altLang="en-US" dirty="0"/>
              <a:t>다른 곳으로 나가는 경로</a:t>
            </a:r>
            <a:endParaRPr lang="en-US" altLang="ko-KR" dirty="0"/>
          </a:p>
          <a:p>
            <a:pPr lvl="1"/>
            <a:r>
              <a:rPr lang="ko-KR" altLang="en-US" dirty="0"/>
              <a:t>자료 </a:t>
            </a:r>
            <a:r>
              <a:rPr lang="ko-KR" altLang="en-US" dirty="0" err="1"/>
              <a:t>목적부</a:t>
            </a:r>
            <a:r>
              <a:rPr lang="en-US" altLang="ko-KR" dirty="0"/>
              <a:t>(data destination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자료의 </a:t>
            </a:r>
            <a:r>
              <a:rPr lang="ko-KR" altLang="en-US" dirty="0"/>
              <a:t>도착 </a:t>
            </a:r>
            <a:r>
              <a:rPr lang="ko-KR" altLang="en-US" dirty="0" smtClean="0"/>
              <a:t>장소</a:t>
            </a:r>
            <a:endParaRPr lang="en-US" altLang="ko-KR" dirty="0"/>
          </a:p>
          <a:p>
            <a:pPr lvl="1"/>
            <a:r>
              <a:rPr lang="ko-KR" altLang="en-US" dirty="0" err="1"/>
              <a:t>표준출력</a:t>
            </a:r>
            <a:r>
              <a:rPr lang="en-US" altLang="ko-KR" dirty="0"/>
              <a:t>: </a:t>
            </a:r>
            <a:r>
              <a:rPr lang="ko-KR" altLang="en-US" dirty="0" err="1"/>
              <a:t>목적부가</a:t>
            </a:r>
            <a:r>
              <a:rPr lang="ko-KR" altLang="en-US" dirty="0"/>
              <a:t> 콘솔</a:t>
            </a:r>
            <a:endParaRPr lang="en-US" altLang="ko-KR" dirty="0"/>
          </a:p>
          <a:p>
            <a:pPr lvl="2"/>
            <a:r>
              <a:rPr lang="ko-KR" altLang="en-US" dirty="0" err="1"/>
              <a:t>파일출력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파일에 </a:t>
            </a:r>
            <a:r>
              <a:rPr lang="ko-KR" altLang="en-US" dirty="0"/>
              <a:t>원하는 값을 저장</a:t>
            </a:r>
            <a:endParaRPr lang="en-US" altLang="ko-KR" dirty="0"/>
          </a:p>
          <a:p>
            <a:pPr lvl="2"/>
            <a:r>
              <a:rPr lang="ko-KR" altLang="en-US" dirty="0" err="1"/>
              <a:t>프린터출력</a:t>
            </a:r>
            <a:r>
              <a:rPr lang="en-US" altLang="ko-KR" dirty="0"/>
              <a:t>: 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프린터에 </a:t>
            </a:r>
            <a:r>
              <a:rPr lang="ko-KR" altLang="en-US" dirty="0"/>
              <a:t>출력물</a:t>
            </a:r>
            <a:endParaRPr lang="en-US" altLang="ko-KR" dirty="0"/>
          </a:p>
          <a:p>
            <a:pPr lvl="2"/>
            <a:r>
              <a:rPr lang="ko-KR" altLang="en-US" dirty="0"/>
              <a:t>네트워크출력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네트워크 </a:t>
            </a:r>
            <a:r>
              <a:rPr lang="ko-KR" altLang="en-US" dirty="0"/>
              <a:t>출력이 되어 다른 곳으로 자료가 이동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스트림</a:t>
            </a:r>
            <a:r>
              <a:rPr lang="en-US" altLang="ko-KR" dirty="0"/>
              <a:t>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1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스트림</a:t>
            </a:r>
            <a:endParaRPr lang="en-US" altLang="ko-KR" dirty="0"/>
          </a:p>
          <a:p>
            <a:pPr lvl="1"/>
            <a:r>
              <a:rPr lang="ko-KR" altLang="en-US" dirty="0"/>
              <a:t>보조기억장치의 파일과 프로그램을 연결하는 </a:t>
            </a:r>
            <a:r>
              <a:rPr lang="ko-KR" altLang="en-US" dirty="0" err="1"/>
              <a:t>전송경로</a:t>
            </a:r>
            <a:endParaRPr lang="en-US" altLang="ko-KR" dirty="0"/>
          </a:p>
          <a:p>
            <a:pPr lvl="1"/>
            <a:r>
              <a:rPr lang="ko-KR" altLang="en-US" dirty="0"/>
              <a:t>파일 입력 스트림</a:t>
            </a:r>
            <a:r>
              <a:rPr lang="en-US" altLang="ko-KR" dirty="0"/>
              <a:t>(file input stream)</a:t>
            </a:r>
          </a:p>
          <a:p>
            <a:pPr lvl="2"/>
            <a:r>
              <a:rPr lang="ko-KR" altLang="en-US" dirty="0"/>
              <a:t>파일에서 프로그램으로 자료의 입력을 위한 스트림</a:t>
            </a:r>
            <a:endParaRPr lang="en-US" altLang="ko-KR" dirty="0"/>
          </a:p>
          <a:p>
            <a:pPr lvl="1"/>
            <a:r>
              <a:rPr lang="ko-KR" altLang="en-US" dirty="0"/>
              <a:t>마찬가지로 파일 출력 스트림</a:t>
            </a:r>
            <a:r>
              <a:rPr lang="en-US" altLang="ko-KR" dirty="0"/>
              <a:t>(file output stream)</a:t>
            </a:r>
          </a:p>
          <a:p>
            <a:pPr lvl="2"/>
            <a:r>
              <a:rPr lang="ko-KR" altLang="en-US" dirty="0"/>
              <a:t>프로그램에서 파일로 출력을 위한 스트림</a:t>
            </a:r>
            <a:endParaRPr lang="en-US" altLang="ko-KR" dirty="0"/>
          </a:p>
          <a:p>
            <a:r>
              <a:rPr lang="ko-KR" altLang="en-US" dirty="0"/>
              <a:t>파일 스트림을 만들기 위해서는</a:t>
            </a:r>
            <a:endParaRPr lang="en-US" altLang="ko-KR" dirty="0"/>
          </a:p>
          <a:p>
            <a:pPr lvl="1"/>
            <a:r>
              <a:rPr lang="ko-KR" altLang="en-US" dirty="0"/>
              <a:t>특정한 </a:t>
            </a:r>
            <a:r>
              <a:rPr lang="ko-KR" altLang="en-US" dirty="0" err="1"/>
              <a:t>파일이름과</a:t>
            </a:r>
            <a:r>
              <a:rPr lang="ko-KR" altLang="en-US" dirty="0"/>
              <a:t> </a:t>
            </a:r>
            <a:r>
              <a:rPr lang="ko-KR" altLang="en-US" dirty="0" err="1"/>
              <a:t>파일모드가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r>
              <a:rPr lang="ko-KR" altLang="en-US" dirty="0"/>
              <a:t>여기서 파일 </a:t>
            </a:r>
            <a:r>
              <a:rPr lang="ko-KR" altLang="en-US" dirty="0" err="1"/>
              <a:t>모드란</a:t>
            </a:r>
            <a:r>
              <a:rPr lang="ko-KR" altLang="en-US" dirty="0"/>
              <a:t> 입력 또는 출력과 같은 스트림의 특성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스트림 이해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1" y="4034921"/>
            <a:ext cx="5065913" cy="2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30867</TotalTime>
  <Words>3033</Words>
  <Application>Microsoft Office PowerPoint</Application>
  <PresentationFormat>화면 슬라이드 쇼(4:3)</PresentationFormat>
  <Paragraphs>576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파일의 필요성</vt:lpstr>
      <vt:lpstr>파일과 메모리</vt:lpstr>
      <vt:lpstr>텍스트 파일과 이진파일</vt:lpstr>
      <vt:lpstr>입출력 스트림(1)</vt:lpstr>
      <vt:lpstr>입출력 스트림(1)</vt:lpstr>
      <vt:lpstr>파일 스트림 이해</vt:lpstr>
      <vt:lpstr>함수 fopen(): 파일 스트림 열기</vt:lpstr>
      <vt:lpstr>함수 fopen_s(): 파일 스트림 열기</vt:lpstr>
      <vt:lpstr>함수 fopen_s()</vt:lpstr>
      <vt:lpstr>함수 fclose()로 파일 스트림 닫기</vt:lpstr>
      <vt:lpstr>이름과 성적 정보 내용으로 간단한 파일을 생성(1)</vt:lpstr>
      <vt:lpstr>이름과 성적 정보 내용으로 간단한 파일을 생성(2)</vt:lpstr>
      <vt:lpstr>LAB 파일 “myinfo.txt”을 열어 간단한 정보를 출력</vt:lpstr>
      <vt:lpstr>함수 fprintf()와 fscanf(), fscanf_s()를 이용</vt:lpstr>
      <vt:lpstr>파일에 내용 쓰기와  반대로 파일로부터 내용을 읽는 프로그램을 작성</vt:lpstr>
      <vt:lpstr>이름과 성적 2개를 입력해 그 내용을 파일에 쓰고 다시 읽어 표준 출력에 보이는 프로그램</vt:lpstr>
      <vt:lpstr>함수 fgets()와 fputs()</vt:lpstr>
      <vt:lpstr>함수 feof()와 ferror()</vt:lpstr>
      <vt:lpstr>여러 줄에 걸쳐 이름, 성적을 입력, 지정된 이름의 파일에 그 내용을 모두 저장</vt:lpstr>
      <vt:lpstr>함수 fgetc()와 fputc()</vt:lpstr>
      <vt:lpstr>영어 문자를 표준입력으로 계속 입력받아 파일에 저장한 후, 다시 파일에서 문자를 읽어 표준출력</vt:lpstr>
      <vt:lpstr>파일 내용을 표준출력으로 그대로 출력</vt:lpstr>
      <vt:lpstr>LAB 파일의 대소문자를 서로 바꿔 다른 파일로 생성</vt:lpstr>
      <vt:lpstr>함수 fprinf()와 fsanf_s()</vt:lpstr>
      <vt:lpstr>함수 fwrite()와 fread()</vt:lpstr>
      <vt:lpstr>함수 fwrite()와 fread()</vt:lpstr>
      <vt:lpstr>함수 fwrite()를 이용 과정</vt:lpstr>
      <vt:lpstr>학생 성적 구조체 파일 쓰기</vt:lpstr>
      <vt:lpstr>구조체를 저장하는 이진 파일</vt:lpstr>
      <vt:lpstr>LAB 학생정보를 표현하는 구조체 배열을 파일에 쓰고 다시 파일에 저장된 학생정보를 다시 읽어 오기 </vt:lpstr>
      <vt:lpstr>LAB 소스 </vt:lpstr>
      <vt:lpstr>파일 위치</vt:lpstr>
      <vt:lpstr>파일 스트림 연결 시 파일 위치</vt:lpstr>
      <vt:lpstr>순차, 임의 접근</vt:lpstr>
      <vt:lpstr>함수 fseek() </vt:lpstr>
      <vt:lpstr>함수 fseek() (2)</vt:lpstr>
      <vt:lpstr>함수 fseek() (3)</vt:lpstr>
      <vt:lpstr>파일 열기 다양한 모드(1)</vt:lpstr>
      <vt:lpstr>파일 열기 다양한 모드(2)</vt:lpstr>
      <vt:lpstr>학생의 성적 정보를 추가하는 프로그램</vt:lpstr>
      <vt:lpstr>학생의 성적 정보를 추가하는 프로그램 (2)</vt:lpstr>
      <vt:lpstr>학생의 성적 정보를 추가하는 프로그램 (3)</vt:lpstr>
      <vt:lpstr>텍스트 파일과 이진 파일</vt:lpstr>
      <vt:lpstr>파일 처리 함수 remove()와 rename()</vt:lpstr>
      <vt:lpstr>파일 이름 수정</vt:lpstr>
      <vt:lpstr>LAB 정수 배열값을 파일에 출력한 후 다시 입력(1)</vt:lpstr>
      <vt:lpstr>LAB 정수 배열값을 파일에 출력한 후 다시 입력(2)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796</cp:revision>
  <dcterms:created xsi:type="dcterms:W3CDTF">2013-05-23T04:26:30Z</dcterms:created>
  <dcterms:modified xsi:type="dcterms:W3CDTF">2021-08-24T10:21:35Z</dcterms:modified>
</cp:coreProperties>
</file>